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1" r:id="rId2"/>
  </p:sldIdLst>
  <p:sldSz cx="51206400" cy="32918400"/>
  <p:notesSz cx="49523650" cy="32099250"/>
  <p:defaultTextStyle>
    <a:defPPr>
      <a:defRPr lang="fr-FR"/>
    </a:defPPr>
    <a:lvl1pPr algn="l" rtl="0" eaLnBrk="0" fontAlgn="base" hangingPunct="0">
      <a:spcBef>
        <a:spcPct val="0"/>
      </a:spcBef>
      <a:spcAft>
        <a:spcPct val="0"/>
      </a:spcAft>
      <a:defRPr sz="2800" kern="1200">
        <a:solidFill>
          <a:schemeClr val="tx1"/>
        </a:solidFill>
        <a:latin typeface="Times New Roman" pitchFamily="18" charset="0"/>
        <a:ea typeface="ヒラギノ角ゴ Pro W3" charset="-128"/>
        <a:cs typeface="+mn-cs"/>
      </a:defRPr>
    </a:lvl1pPr>
    <a:lvl2pPr marL="533781" algn="l" rtl="0" eaLnBrk="0" fontAlgn="base" hangingPunct="0">
      <a:spcBef>
        <a:spcPct val="0"/>
      </a:spcBef>
      <a:spcAft>
        <a:spcPct val="0"/>
      </a:spcAft>
      <a:defRPr sz="2800" kern="1200">
        <a:solidFill>
          <a:schemeClr val="tx1"/>
        </a:solidFill>
        <a:latin typeface="Times New Roman" pitchFamily="18" charset="0"/>
        <a:ea typeface="ヒラギノ角ゴ Pro W3" charset="-128"/>
        <a:cs typeface="+mn-cs"/>
      </a:defRPr>
    </a:lvl2pPr>
    <a:lvl3pPr marL="1067562" algn="l" rtl="0" eaLnBrk="0" fontAlgn="base" hangingPunct="0">
      <a:spcBef>
        <a:spcPct val="0"/>
      </a:spcBef>
      <a:spcAft>
        <a:spcPct val="0"/>
      </a:spcAft>
      <a:defRPr sz="2800" kern="1200">
        <a:solidFill>
          <a:schemeClr val="tx1"/>
        </a:solidFill>
        <a:latin typeface="Times New Roman" pitchFamily="18" charset="0"/>
        <a:ea typeface="ヒラギノ角ゴ Pro W3" charset="-128"/>
        <a:cs typeface="+mn-cs"/>
      </a:defRPr>
    </a:lvl3pPr>
    <a:lvl4pPr marL="1601343" algn="l" rtl="0" eaLnBrk="0" fontAlgn="base" hangingPunct="0">
      <a:spcBef>
        <a:spcPct val="0"/>
      </a:spcBef>
      <a:spcAft>
        <a:spcPct val="0"/>
      </a:spcAft>
      <a:defRPr sz="2800" kern="1200">
        <a:solidFill>
          <a:schemeClr val="tx1"/>
        </a:solidFill>
        <a:latin typeface="Times New Roman" pitchFamily="18" charset="0"/>
        <a:ea typeface="ヒラギノ角ゴ Pro W3" charset="-128"/>
        <a:cs typeface="+mn-cs"/>
      </a:defRPr>
    </a:lvl4pPr>
    <a:lvl5pPr marL="2135124" algn="l" rtl="0" eaLnBrk="0" fontAlgn="base" hangingPunct="0">
      <a:spcBef>
        <a:spcPct val="0"/>
      </a:spcBef>
      <a:spcAft>
        <a:spcPct val="0"/>
      </a:spcAft>
      <a:defRPr sz="2800" kern="1200">
        <a:solidFill>
          <a:schemeClr val="tx1"/>
        </a:solidFill>
        <a:latin typeface="Times New Roman" pitchFamily="18" charset="0"/>
        <a:ea typeface="ヒラギノ角ゴ Pro W3" charset="-128"/>
        <a:cs typeface="+mn-cs"/>
      </a:defRPr>
    </a:lvl5pPr>
    <a:lvl6pPr marL="2668905" algn="l" defTabSz="1067562" rtl="0" eaLnBrk="1" latinLnBrk="0" hangingPunct="1">
      <a:defRPr sz="2800" kern="1200">
        <a:solidFill>
          <a:schemeClr val="tx1"/>
        </a:solidFill>
        <a:latin typeface="Times New Roman" pitchFamily="18" charset="0"/>
        <a:ea typeface="ヒラギノ角ゴ Pro W3" charset="-128"/>
        <a:cs typeface="+mn-cs"/>
      </a:defRPr>
    </a:lvl6pPr>
    <a:lvl7pPr marL="3202686" algn="l" defTabSz="1067562" rtl="0" eaLnBrk="1" latinLnBrk="0" hangingPunct="1">
      <a:defRPr sz="2800" kern="1200">
        <a:solidFill>
          <a:schemeClr val="tx1"/>
        </a:solidFill>
        <a:latin typeface="Times New Roman" pitchFamily="18" charset="0"/>
        <a:ea typeface="ヒラギノ角ゴ Pro W3" charset="-128"/>
        <a:cs typeface="+mn-cs"/>
      </a:defRPr>
    </a:lvl7pPr>
    <a:lvl8pPr marL="3736467" algn="l" defTabSz="1067562" rtl="0" eaLnBrk="1" latinLnBrk="0" hangingPunct="1">
      <a:defRPr sz="2800" kern="1200">
        <a:solidFill>
          <a:schemeClr val="tx1"/>
        </a:solidFill>
        <a:latin typeface="Times New Roman" pitchFamily="18" charset="0"/>
        <a:ea typeface="ヒラギノ角ゴ Pro W3" charset="-128"/>
        <a:cs typeface="+mn-cs"/>
      </a:defRPr>
    </a:lvl8pPr>
    <a:lvl9pPr marL="4270248" algn="l" defTabSz="1067562" rtl="0" eaLnBrk="1" latinLnBrk="0" hangingPunct="1">
      <a:defRPr sz="2800" kern="1200">
        <a:solidFill>
          <a:schemeClr val="tx1"/>
        </a:solidFill>
        <a:latin typeface="Times New Roman" pitchFamily="18" charset="0"/>
        <a:ea typeface="ヒラギノ角ゴ Pro W3" charset="-128"/>
        <a:cs typeface="+mn-cs"/>
      </a:defRPr>
    </a:lvl9pPr>
  </p:defaultTextStyle>
  <p:extLst>
    <p:ext uri="{EFAFB233-063F-42B5-8137-9DF3F51BA10A}">
      <p15:sldGuideLst xmlns:p15="http://schemas.microsoft.com/office/powerpoint/2012/main">
        <p15:guide id="1" orient="horz" pos="8091">
          <p15:clr>
            <a:srgbClr val="A4A3A4"/>
          </p15:clr>
        </p15:guide>
        <p15:guide id="2" pos="14631">
          <p15:clr>
            <a:srgbClr val="A4A3A4"/>
          </p15:clr>
        </p15:guide>
        <p15:guide id="3" orient="horz" pos="10403">
          <p15:clr>
            <a:srgbClr val="A4A3A4"/>
          </p15:clr>
        </p15:guide>
        <p15:guide id="4" pos="161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0A36"/>
    <a:srgbClr val="D1EDF2"/>
    <a:srgbClr val="00664D"/>
    <a:srgbClr val="FFFF00"/>
    <a:srgbClr val="FF9539"/>
    <a:srgbClr val="FF9D13"/>
    <a:srgbClr val="6600CC"/>
    <a:srgbClr val="6559B9"/>
    <a:srgbClr val="22228B"/>
    <a:srgbClr val="540E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1"/>
    <p:restoredTop sz="95850" autoAdjust="0"/>
  </p:normalViewPr>
  <p:slideViewPr>
    <p:cSldViewPr snapToGrid="0">
      <p:cViewPr varScale="1">
        <p:scale>
          <a:sx n="25" d="100"/>
          <a:sy n="25" d="100"/>
        </p:scale>
        <p:origin x="1600" y="224"/>
      </p:cViewPr>
      <p:guideLst>
        <p:guide orient="horz" pos="8091"/>
        <p:guide pos="14631"/>
        <p:guide orient="horz" pos="10403"/>
        <p:guide pos="161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JunghyunKatherineLim/Desktop/Research/ukraine/cases.ukrain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Sheet1!$L$13:$L$23</c:f>
              <c:strCache>
                <c:ptCount val="11"/>
                <c:pt idx="0">
                  <c:v>Esophageal pathology</c:v>
                </c:pt>
                <c:pt idx="1">
                  <c:v>Gastric pathology</c:v>
                </c:pt>
                <c:pt idx="2">
                  <c:v>Pancreatico-biliary pathology </c:v>
                </c:pt>
                <c:pt idx="3">
                  <c:v>Portal hypertension</c:v>
                </c:pt>
                <c:pt idx="4">
                  <c:v>Small bowel pathology</c:v>
                </c:pt>
                <c:pt idx="5">
                  <c:v>Inflammatory bowel disease</c:v>
                </c:pt>
                <c:pt idx="6">
                  <c:v>Polyposis syndromes</c:v>
                </c:pt>
                <c:pt idx="7">
                  <c:v>Polypectomy</c:v>
                </c:pt>
                <c:pt idx="8">
                  <c:v>EMR</c:v>
                </c:pt>
                <c:pt idx="9">
                  <c:v>ESD</c:v>
                </c:pt>
                <c:pt idx="10">
                  <c:v>Full-thickness resection</c:v>
                </c:pt>
              </c:strCache>
            </c:strRef>
          </c:cat>
          <c:val>
            <c:numRef>
              <c:f>Sheet1!$M$13:$M$23</c:f>
              <c:numCache>
                <c:formatCode>General</c:formatCode>
                <c:ptCount val="11"/>
                <c:pt idx="0">
                  <c:v>8</c:v>
                </c:pt>
                <c:pt idx="1">
                  <c:v>5</c:v>
                </c:pt>
                <c:pt idx="2">
                  <c:v>3</c:v>
                </c:pt>
                <c:pt idx="3">
                  <c:v>3</c:v>
                </c:pt>
                <c:pt idx="4">
                  <c:v>5</c:v>
                </c:pt>
                <c:pt idx="5">
                  <c:v>8</c:v>
                </c:pt>
                <c:pt idx="6">
                  <c:v>2</c:v>
                </c:pt>
                <c:pt idx="7">
                  <c:v>16</c:v>
                </c:pt>
                <c:pt idx="8">
                  <c:v>9</c:v>
                </c:pt>
                <c:pt idx="9">
                  <c:v>3</c:v>
                </c:pt>
                <c:pt idx="10">
                  <c:v>1</c:v>
                </c:pt>
              </c:numCache>
            </c:numRef>
          </c:val>
          <c:extLst>
            <c:ext xmlns:c16="http://schemas.microsoft.com/office/drawing/2014/chart" uri="{C3380CC4-5D6E-409C-BE32-E72D297353CC}">
              <c16:uniqueId val="{00000000-C349-2945-941B-93E842403D28}"/>
            </c:ext>
          </c:extLst>
        </c:ser>
        <c:dLbls>
          <c:dLblPos val="inEnd"/>
          <c:showLegendKey val="0"/>
          <c:showVal val="1"/>
          <c:showCatName val="0"/>
          <c:showSerName val="0"/>
          <c:showPercent val="0"/>
          <c:showBubbleSize val="0"/>
        </c:dLbls>
        <c:gapWidth val="100"/>
        <c:overlap val="-24"/>
        <c:axId val="561252511"/>
        <c:axId val="561445167"/>
      </c:barChart>
      <c:catAx>
        <c:axId val="561252511"/>
        <c:scaling>
          <c:orientation val="minMax"/>
        </c:scaling>
        <c:delete val="0"/>
        <c:axPos val="b"/>
        <c:title>
          <c:tx>
            <c:rich>
              <a:bodyPr rot="0" spcFirstLastPara="1" vertOverflow="ellipsis" vert="horz" wrap="square" anchor="ctr" anchorCtr="1"/>
              <a:lstStyle/>
              <a:p>
                <a:pPr>
                  <a:defRPr sz="2800" b="1" i="0" u="none" strike="noStrike" kern="1200" cap="all" baseline="0">
                    <a:solidFill>
                      <a:schemeClr val="tx1">
                        <a:lumMod val="50000"/>
                        <a:lumOff val="50000"/>
                      </a:schemeClr>
                    </a:solidFill>
                    <a:latin typeface="Calibri" panose="020F0502020204030204" pitchFamily="34" charset="0"/>
                    <a:ea typeface="+mn-ea"/>
                    <a:cs typeface="Calibri" panose="020F0502020204030204" pitchFamily="34" charset="0"/>
                  </a:defRPr>
                </a:pPr>
                <a:r>
                  <a:rPr lang="en-US" sz="2800" b="1">
                    <a:latin typeface="Calibri" panose="020F0502020204030204" pitchFamily="34" charset="0"/>
                    <a:cs typeface="Calibri" panose="020F0502020204030204" pitchFamily="34" charset="0"/>
                  </a:rPr>
                  <a:t>GI Pathology</a:t>
                </a:r>
              </a:p>
            </c:rich>
          </c:tx>
          <c:overlay val="0"/>
          <c:spPr>
            <a:noFill/>
            <a:ln>
              <a:noFill/>
            </a:ln>
            <a:effectLst/>
          </c:spPr>
          <c:txPr>
            <a:bodyPr rot="0" spcFirstLastPara="1" vertOverflow="ellipsis" vert="horz" wrap="square" anchor="ctr" anchorCtr="1"/>
            <a:lstStyle/>
            <a:p>
              <a:pPr>
                <a:defRPr sz="2800" b="1" i="0" u="none" strike="noStrike" kern="1200" cap="all"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en-US"/>
          </a:p>
        </c:txPr>
        <c:crossAx val="561445167"/>
        <c:crosses val="autoZero"/>
        <c:auto val="1"/>
        <c:lblAlgn val="ctr"/>
        <c:lblOffset val="100"/>
        <c:noMultiLvlLbl val="0"/>
      </c:catAx>
      <c:valAx>
        <c:axId val="5614451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1" i="0" u="none" strike="noStrike" kern="1200" cap="all" baseline="0">
                    <a:solidFill>
                      <a:schemeClr val="tx1">
                        <a:lumMod val="50000"/>
                        <a:lumOff val="50000"/>
                      </a:schemeClr>
                    </a:solidFill>
                    <a:latin typeface="Calibri" panose="020F0502020204030204" pitchFamily="34" charset="0"/>
                    <a:ea typeface="+mn-ea"/>
                    <a:cs typeface="Calibri" panose="020F0502020204030204" pitchFamily="34" charset="0"/>
                  </a:defRPr>
                </a:pPr>
                <a:r>
                  <a:rPr lang="en-US" sz="2800" b="1">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2800" b="1" i="0" u="none" strike="noStrike" kern="1200" cap="all"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50000"/>
                    <a:lumOff val="50000"/>
                  </a:schemeClr>
                </a:solidFill>
                <a:latin typeface="Calibri" panose="020F0502020204030204" pitchFamily="34" charset="0"/>
                <a:ea typeface="+mn-ea"/>
                <a:cs typeface="Calibri" panose="020F0502020204030204" pitchFamily="34" charset="0"/>
              </a:defRPr>
            </a:pPr>
            <a:endParaRPr lang="en-US"/>
          </a:p>
        </c:txPr>
        <c:crossAx val="5612525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3"/>
            <a:ext cx="21459979" cy="1500938"/>
          </a:xfrm>
          <a:prstGeom prst="rect">
            <a:avLst/>
          </a:prstGeom>
          <a:noFill/>
          <a:ln w="9525">
            <a:noFill/>
            <a:miter lim="800000"/>
            <a:headEnd/>
            <a:tailEnd/>
          </a:ln>
          <a:effectLst/>
        </p:spPr>
        <p:txBody>
          <a:bodyPr vert="horz" wrap="square" lIns="448735" tIns="224367" rIns="448735" bIns="224367" numCol="1" anchor="t" anchorCtr="0" compatLnSpc="1">
            <a:prstTxWarp prst="textNoShape">
              <a:avLst/>
            </a:prstTxWarp>
          </a:bodyPr>
          <a:lstStyle>
            <a:lvl1pPr>
              <a:defRPr sz="5900">
                <a:latin typeface="Times New Roman" charset="0"/>
                <a:ea typeface="ヒラギノ角ゴ Pro W3" charset="-128"/>
                <a:cs typeface="+mn-cs"/>
              </a:defRPr>
            </a:lvl1pPr>
          </a:lstStyle>
          <a:p>
            <a:pPr>
              <a:defRPr/>
            </a:pPr>
            <a:endParaRPr lang="en-US"/>
          </a:p>
        </p:txBody>
      </p:sp>
      <p:sp>
        <p:nvSpPr>
          <p:cNvPr id="6147" name="Rectangle 3"/>
          <p:cNvSpPr>
            <a:spLocks noGrp="1" noChangeArrowheads="1"/>
          </p:cNvSpPr>
          <p:nvPr>
            <p:ph type="dt" sz="quarter" idx="1"/>
          </p:nvPr>
        </p:nvSpPr>
        <p:spPr bwMode="auto">
          <a:xfrm>
            <a:off x="28063672" y="3"/>
            <a:ext cx="21459979" cy="1500938"/>
          </a:xfrm>
          <a:prstGeom prst="rect">
            <a:avLst/>
          </a:prstGeom>
          <a:noFill/>
          <a:ln w="9525">
            <a:noFill/>
            <a:miter lim="800000"/>
            <a:headEnd/>
            <a:tailEnd/>
          </a:ln>
          <a:effectLst/>
        </p:spPr>
        <p:txBody>
          <a:bodyPr vert="horz" wrap="square" lIns="448735" tIns="224367" rIns="448735" bIns="224367" numCol="1" anchor="t" anchorCtr="0" compatLnSpc="1">
            <a:prstTxWarp prst="textNoShape">
              <a:avLst/>
            </a:prstTxWarp>
          </a:bodyPr>
          <a:lstStyle>
            <a:lvl1pPr algn="r">
              <a:defRPr sz="5900">
                <a:latin typeface="Times New Roman" charset="0"/>
                <a:ea typeface="ヒラギノ角ゴ Pro W3" charset="-128"/>
                <a:cs typeface="+mn-cs"/>
              </a:defRPr>
            </a:lvl1pPr>
          </a:lstStyle>
          <a:p>
            <a:pPr>
              <a:defRPr/>
            </a:pPr>
            <a:endParaRPr lang="en-US"/>
          </a:p>
        </p:txBody>
      </p:sp>
      <p:sp>
        <p:nvSpPr>
          <p:cNvPr id="6148" name="Rectangle 4"/>
          <p:cNvSpPr>
            <a:spLocks noGrp="1" noChangeArrowheads="1"/>
          </p:cNvSpPr>
          <p:nvPr>
            <p:ph type="ftr" sz="quarter" idx="2"/>
          </p:nvPr>
        </p:nvSpPr>
        <p:spPr bwMode="auto">
          <a:xfrm>
            <a:off x="1" y="30531445"/>
            <a:ext cx="21459979" cy="1500938"/>
          </a:xfrm>
          <a:prstGeom prst="rect">
            <a:avLst/>
          </a:prstGeom>
          <a:noFill/>
          <a:ln w="9525">
            <a:noFill/>
            <a:miter lim="800000"/>
            <a:headEnd/>
            <a:tailEnd/>
          </a:ln>
          <a:effectLst/>
        </p:spPr>
        <p:txBody>
          <a:bodyPr vert="horz" wrap="square" lIns="448735" tIns="224367" rIns="448735" bIns="224367" numCol="1" anchor="b" anchorCtr="0" compatLnSpc="1">
            <a:prstTxWarp prst="textNoShape">
              <a:avLst/>
            </a:prstTxWarp>
          </a:bodyPr>
          <a:lstStyle>
            <a:lvl1pPr>
              <a:defRPr sz="5900">
                <a:latin typeface="Times New Roman" charset="0"/>
                <a:ea typeface="ヒラギノ角ゴ Pro W3" charset="-128"/>
                <a:cs typeface="+mn-cs"/>
              </a:defRPr>
            </a:lvl1pPr>
          </a:lstStyle>
          <a:p>
            <a:pPr>
              <a:defRPr/>
            </a:pPr>
            <a:endParaRPr lang="en-US"/>
          </a:p>
        </p:txBody>
      </p:sp>
      <p:sp>
        <p:nvSpPr>
          <p:cNvPr id="6149" name="Rectangle 5"/>
          <p:cNvSpPr>
            <a:spLocks noGrp="1" noChangeArrowheads="1"/>
          </p:cNvSpPr>
          <p:nvPr>
            <p:ph type="sldNum" sz="quarter" idx="3"/>
          </p:nvPr>
        </p:nvSpPr>
        <p:spPr bwMode="auto">
          <a:xfrm>
            <a:off x="28063672" y="30531445"/>
            <a:ext cx="21459979" cy="1500938"/>
          </a:xfrm>
          <a:prstGeom prst="rect">
            <a:avLst/>
          </a:prstGeom>
          <a:noFill/>
          <a:ln w="9525">
            <a:noFill/>
            <a:miter lim="800000"/>
            <a:headEnd/>
            <a:tailEnd/>
          </a:ln>
          <a:effectLst/>
        </p:spPr>
        <p:txBody>
          <a:bodyPr vert="horz" wrap="square" lIns="448735" tIns="224367" rIns="448735" bIns="224367" numCol="1" anchor="b" anchorCtr="0" compatLnSpc="1">
            <a:prstTxWarp prst="textNoShape">
              <a:avLst/>
            </a:prstTxWarp>
          </a:bodyPr>
          <a:lstStyle>
            <a:lvl1pPr algn="r">
              <a:defRPr sz="5900"/>
            </a:lvl1pPr>
          </a:lstStyle>
          <a:p>
            <a:fld id="{0F24D7C7-7954-4F5D-B63A-E00CCD3A9DD4}" type="slidenum">
              <a:rPr lang="fr-FR"/>
              <a:pPr/>
              <a:t>‹#›</a:t>
            </a:fld>
            <a:endParaRPr lang="fr-FR"/>
          </a:p>
        </p:txBody>
      </p:sp>
    </p:spTree>
    <p:extLst>
      <p:ext uri="{BB962C8B-B14F-4D97-AF65-F5344CB8AC3E}">
        <p14:creationId xmlns:p14="http://schemas.microsoft.com/office/powerpoint/2010/main" val="14188843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0"/>
            <a:ext cx="21459979" cy="1604963"/>
          </a:xfrm>
          <a:prstGeom prst="rect">
            <a:avLst/>
          </a:prstGeom>
          <a:noFill/>
          <a:ln w="9525">
            <a:noFill/>
            <a:miter lim="800000"/>
            <a:headEnd/>
            <a:tailEnd/>
          </a:ln>
          <a:effectLst/>
        </p:spPr>
        <p:txBody>
          <a:bodyPr vert="horz" wrap="square" lIns="448735" tIns="224367" rIns="448735" bIns="224367" numCol="1" anchor="t" anchorCtr="0" compatLnSpc="1">
            <a:prstTxWarp prst="textNoShape">
              <a:avLst/>
            </a:prstTxWarp>
          </a:bodyPr>
          <a:lstStyle>
            <a:lvl1pPr>
              <a:defRPr sz="5900">
                <a:latin typeface="Times New Roman" charset="0"/>
                <a:ea typeface="ヒラギノ角ゴ Pro W3" charset="-128"/>
                <a:cs typeface="+mn-cs"/>
              </a:defRPr>
            </a:lvl1pPr>
          </a:lstStyle>
          <a:p>
            <a:pPr>
              <a:defRPr/>
            </a:pPr>
            <a:endParaRPr lang="en-US"/>
          </a:p>
        </p:txBody>
      </p:sp>
      <p:sp>
        <p:nvSpPr>
          <p:cNvPr id="33795" name="Rectangle 3"/>
          <p:cNvSpPr>
            <a:spLocks noGrp="1" noChangeArrowheads="1"/>
          </p:cNvSpPr>
          <p:nvPr>
            <p:ph type="dt" idx="1"/>
          </p:nvPr>
        </p:nvSpPr>
        <p:spPr bwMode="auto">
          <a:xfrm>
            <a:off x="28055626" y="0"/>
            <a:ext cx="21459979" cy="1604963"/>
          </a:xfrm>
          <a:prstGeom prst="rect">
            <a:avLst/>
          </a:prstGeom>
          <a:noFill/>
          <a:ln w="9525">
            <a:noFill/>
            <a:miter lim="800000"/>
            <a:headEnd/>
            <a:tailEnd/>
          </a:ln>
          <a:effectLst/>
        </p:spPr>
        <p:txBody>
          <a:bodyPr vert="horz" wrap="square" lIns="448735" tIns="224367" rIns="448735" bIns="224367" numCol="1" anchor="t" anchorCtr="0" compatLnSpc="1">
            <a:prstTxWarp prst="textNoShape">
              <a:avLst/>
            </a:prstTxWarp>
          </a:bodyPr>
          <a:lstStyle>
            <a:lvl1pPr algn="r">
              <a:defRPr sz="5900">
                <a:latin typeface="Times New Roman" charset="0"/>
                <a:ea typeface="ヒラギノ角ゴ Pro W3" charset="-128"/>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5400338" y="2408238"/>
            <a:ext cx="18722975" cy="12036425"/>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4954779" y="15247145"/>
            <a:ext cx="39614094" cy="14444663"/>
          </a:xfrm>
          <a:prstGeom prst="rect">
            <a:avLst/>
          </a:prstGeom>
          <a:noFill/>
          <a:ln w="9525">
            <a:noFill/>
            <a:miter lim="800000"/>
            <a:headEnd/>
            <a:tailEnd/>
          </a:ln>
          <a:effectLst/>
        </p:spPr>
        <p:txBody>
          <a:bodyPr vert="horz" wrap="square" lIns="448735" tIns="224367" rIns="448735" bIns="2243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3798" name="Rectangle 6"/>
          <p:cNvSpPr>
            <a:spLocks noGrp="1" noChangeArrowheads="1"/>
          </p:cNvSpPr>
          <p:nvPr>
            <p:ph type="ftr" sz="quarter" idx="4"/>
          </p:nvPr>
        </p:nvSpPr>
        <p:spPr bwMode="auto">
          <a:xfrm>
            <a:off x="1" y="30486859"/>
            <a:ext cx="21459979" cy="1604963"/>
          </a:xfrm>
          <a:prstGeom prst="rect">
            <a:avLst/>
          </a:prstGeom>
          <a:noFill/>
          <a:ln w="9525">
            <a:noFill/>
            <a:miter lim="800000"/>
            <a:headEnd/>
            <a:tailEnd/>
          </a:ln>
          <a:effectLst/>
        </p:spPr>
        <p:txBody>
          <a:bodyPr vert="horz" wrap="square" lIns="448735" tIns="224367" rIns="448735" bIns="224367" numCol="1" anchor="b" anchorCtr="0" compatLnSpc="1">
            <a:prstTxWarp prst="textNoShape">
              <a:avLst/>
            </a:prstTxWarp>
          </a:bodyPr>
          <a:lstStyle>
            <a:lvl1pPr>
              <a:defRPr sz="5900">
                <a:latin typeface="Times New Roman" charset="0"/>
                <a:ea typeface="ヒラギノ角ゴ Pro W3" charset="-128"/>
                <a:cs typeface="+mn-cs"/>
              </a:defRPr>
            </a:lvl1pPr>
          </a:lstStyle>
          <a:p>
            <a:pPr>
              <a:defRPr/>
            </a:pPr>
            <a:endParaRPr lang="en-US"/>
          </a:p>
        </p:txBody>
      </p:sp>
      <p:sp>
        <p:nvSpPr>
          <p:cNvPr id="33799" name="Rectangle 7"/>
          <p:cNvSpPr>
            <a:spLocks noGrp="1" noChangeArrowheads="1"/>
          </p:cNvSpPr>
          <p:nvPr>
            <p:ph type="sldNum" sz="quarter" idx="5"/>
          </p:nvPr>
        </p:nvSpPr>
        <p:spPr bwMode="auto">
          <a:xfrm>
            <a:off x="28055626" y="30486859"/>
            <a:ext cx="21459979" cy="1604963"/>
          </a:xfrm>
          <a:prstGeom prst="rect">
            <a:avLst/>
          </a:prstGeom>
          <a:noFill/>
          <a:ln w="9525">
            <a:noFill/>
            <a:miter lim="800000"/>
            <a:headEnd/>
            <a:tailEnd/>
          </a:ln>
          <a:effectLst/>
        </p:spPr>
        <p:txBody>
          <a:bodyPr vert="horz" wrap="square" lIns="448735" tIns="224367" rIns="448735" bIns="224367" numCol="1" anchor="b" anchorCtr="0" compatLnSpc="1">
            <a:prstTxWarp prst="textNoShape">
              <a:avLst/>
            </a:prstTxWarp>
          </a:bodyPr>
          <a:lstStyle>
            <a:lvl1pPr algn="r">
              <a:defRPr sz="5900"/>
            </a:lvl1pPr>
          </a:lstStyle>
          <a:p>
            <a:fld id="{12B618C9-5B82-489D-B24B-8303A49626AD}" type="slidenum">
              <a:rPr lang="en-US"/>
              <a:pPr/>
              <a:t>‹#›</a:t>
            </a:fld>
            <a:endParaRPr lang="en-US"/>
          </a:p>
        </p:txBody>
      </p:sp>
    </p:spTree>
    <p:extLst>
      <p:ext uri="{BB962C8B-B14F-4D97-AF65-F5344CB8AC3E}">
        <p14:creationId xmlns:p14="http://schemas.microsoft.com/office/powerpoint/2010/main" val="3081861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Times New Roman" pitchFamily="18" charset="0"/>
        <a:ea typeface="ヒラギノ角ゴ Pro W3" charset="-128"/>
        <a:cs typeface="ヒラギノ角ゴ Pro W3" charset="-128"/>
      </a:defRPr>
    </a:lvl1pPr>
    <a:lvl2pPr marL="533781" algn="l" rtl="0" eaLnBrk="0" fontAlgn="base" hangingPunct="0">
      <a:spcBef>
        <a:spcPct val="30000"/>
      </a:spcBef>
      <a:spcAft>
        <a:spcPct val="0"/>
      </a:spcAft>
      <a:defRPr sz="1400" kern="1200">
        <a:solidFill>
          <a:schemeClr val="tx1"/>
        </a:solidFill>
        <a:latin typeface="Times New Roman" pitchFamily="18" charset="0"/>
        <a:ea typeface="ヒラギノ角ゴ Pro W3" charset="-128"/>
        <a:cs typeface="ヒラギノ角ゴ Pro W3" charset="0"/>
      </a:defRPr>
    </a:lvl2pPr>
    <a:lvl3pPr marL="1067562" algn="l" rtl="0" eaLnBrk="0" fontAlgn="base" hangingPunct="0">
      <a:spcBef>
        <a:spcPct val="30000"/>
      </a:spcBef>
      <a:spcAft>
        <a:spcPct val="0"/>
      </a:spcAft>
      <a:defRPr sz="1400" kern="1200">
        <a:solidFill>
          <a:schemeClr val="tx1"/>
        </a:solidFill>
        <a:latin typeface="Times New Roman" pitchFamily="18" charset="0"/>
        <a:ea typeface="ヒラギノ角ゴ Pro W3" charset="-128"/>
        <a:cs typeface="ヒラギノ角ゴ Pro W3" charset="0"/>
      </a:defRPr>
    </a:lvl3pPr>
    <a:lvl4pPr marL="1601343" algn="l" rtl="0" eaLnBrk="0" fontAlgn="base" hangingPunct="0">
      <a:spcBef>
        <a:spcPct val="30000"/>
      </a:spcBef>
      <a:spcAft>
        <a:spcPct val="0"/>
      </a:spcAft>
      <a:defRPr sz="1400" kern="1200">
        <a:solidFill>
          <a:schemeClr val="tx1"/>
        </a:solidFill>
        <a:latin typeface="Times New Roman" pitchFamily="18" charset="0"/>
        <a:ea typeface="ヒラギノ角ゴ Pro W3" charset="-128"/>
        <a:cs typeface="ヒラギノ角ゴ Pro W3" charset="0"/>
      </a:defRPr>
    </a:lvl4pPr>
    <a:lvl5pPr marL="2135124" algn="l" rtl="0" eaLnBrk="0" fontAlgn="base" hangingPunct="0">
      <a:spcBef>
        <a:spcPct val="30000"/>
      </a:spcBef>
      <a:spcAft>
        <a:spcPct val="0"/>
      </a:spcAft>
      <a:defRPr sz="1400" kern="1200">
        <a:solidFill>
          <a:schemeClr val="tx1"/>
        </a:solidFill>
        <a:latin typeface="Times New Roman" pitchFamily="18" charset="0"/>
        <a:ea typeface="ヒラギノ角ゴ Pro W3" charset="-128"/>
        <a:cs typeface="ヒラギノ角ゴ Pro W3" charset="0"/>
      </a:defRPr>
    </a:lvl5pPr>
    <a:lvl6pPr marL="2668905" algn="l" defTabSz="1067562" rtl="0" eaLnBrk="1" latinLnBrk="0" hangingPunct="1">
      <a:defRPr sz="1400" kern="1200">
        <a:solidFill>
          <a:schemeClr val="tx1"/>
        </a:solidFill>
        <a:latin typeface="+mn-lt"/>
        <a:ea typeface="+mn-ea"/>
        <a:cs typeface="+mn-cs"/>
      </a:defRPr>
    </a:lvl6pPr>
    <a:lvl7pPr marL="3202686" algn="l" defTabSz="1067562" rtl="0" eaLnBrk="1" latinLnBrk="0" hangingPunct="1">
      <a:defRPr sz="1400" kern="1200">
        <a:solidFill>
          <a:schemeClr val="tx1"/>
        </a:solidFill>
        <a:latin typeface="+mn-lt"/>
        <a:ea typeface="+mn-ea"/>
        <a:cs typeface="+mn-cs"/>
      </a:defRPr>
    </a:lvl7pPr>
    <a:lvl8pPr marL="3736467" algn="l" defTabSz="1067562" rtl="0" eaLnBrk="1" latinLnBrk="0" hangingPunct="1">
      <a:defRPr sz="1400" kern="1200">
        <a:solidFill>
          <a:schemeClr val="tx1"/>
        </a:solidFill>
        <a:latin typeface="+mn-lt"/>
        <a:ea typeface="+mn-ea"/>
        <a:cs typeface="+mn-cs"/>
      </a:defRPr>
    </a:lvl8pPr>
    <a:lvl9pPr marL="4270248" algn="l" defTabSz="106756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7D1E19DA-21A4-4616-AC9C-495069078AB4}" type="slidenum">
              <a:rPr lang="en-US"/>
              <a:pPr/>
              <a:t>1</a:t>
            </a:fld>
            <a:endParaRPr lang="en-US"/>
          </a:p>
        </p:txBody>
      </p:sp>
      <p:sp>
        <p:nvSpPr>
          <p:cNvPr id="16386" name="Rectangle 2"/>
          <p:cNvSpPr>
            <a:spLocks noGrp="1" noRot="1" noChangeAspect="1" noChangeArrowheads="1" noTextEdit="1"/>
          </p:cNvSpPr>
          <p:nvPr>
            <p:ph type="sldImg"/>
          </p:nvPr>
        </p:nvSpPr>
        <p:spPr>
          <a:xfrm>
            <a:off x="15400338" y="2408238"/>
            <a:ext cx="18722975" cy="12036425"/>
          </a:xfrm>
          <a:ln/>
        </p:spPr>
      </p:sp>
      <p:sp>
        <p:nvSpPr>
          <p:cNvPr id="1638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887993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1225" y="10225768"/>
            <a:ext cx="43523951" cy="7055985"/>
          </a:xfrm>
        </p:spPr>
        <p:txBody>
          <a:bodyPr/>
          <a:lstStyle/>
          <a:p>
            <a:r>
              <a:rPr lang="en-US"/>
              <a:t>Click to edit Master title style</a:t>
            </a:r>
          </a:p>
        </p:txBody>
      </p:sp>
      <p:sp>
        <p:nvSpPr>
          <p:cNvPr id="3" name="Subtitle 2"/>
          <p:cNvSpPr>
            <a:spLocks noGrp="1"/>
          </p:cNvSpPr>
          <p:nvPr>
            <p:ph type="subTitle" idx="1"/>
          </p:nvPr>
        </p:nvSpPr>
        <p:spPr>
          <a:xfrm>
            <a:off x="7680698" y="18653353"/>
            <a:ext cx="35845004" cy="8413296"/>
          </a:xfrm>
        </p:spPr>
        <p:txBody>
          <a:bodyPr/>
          <a:lstStyle>
            <a:lvl1pPr marL="0" indent="0" algn="ctr">
              <a:buNone/>
              <a:defRPr/>
            </a:lvl1pPr>
            <a:lvl2pPr marL="533781" indent="0" algn="ctr">
              <a:buNone/>
              <a:defRPr/>
            </a:lvl2pPr>
            <a:lvl3pPr marL="1067562" indent="0" algn="ctr">
              <a:buNone/>
              <a:defRPr/>
            </a:lvl3pPr>
            <a:lvl4pPr marL="1601343" indent="0" algn="ctr">
              <a:buNone/>
              <a:defRPr/>
            </a:lvl4pPr>
            <a:lvl5pPr marL="2135124" indent="0" algn="ctr">
              <a:buNone/>
              <a:defRPr/>
            </a:lvl5pPr>
            <a:lvl6pPr marL="2668905" indent="0" algn="ctr">
              <a:buNone/>
              <a:defRPr/>
            </a:lvl6pPr>
            <a:lvl7pPr marL="3202686" indent="0" algn="ctr">
              <a:buNone/>
              <a:defRPr/>
            </a:lvl7pPr>
            <a:lvl8pPr marL="3736467" indent="0" algn="ctr">
              <a:buNone/>
              <a:defRPr/>
            </a:lvl8pPr>
            <a:lvl9pPr marL="427024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72FD9F1-E788-40A3-84C5-A7C7CE5D2DBF}" type="slidenum">
              <a:rPr lang="fr-FR"/>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074BB59-ABA7-4E94-8FE7-E2572EEF07F3}" type="slidenum">
              <a:rPr lang="fr-F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3750" y="2924856"/>
            <a:ext cx="10879676" cy="2633390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2974" y="2924856"/>
            <a:ext cx="32472778" cy="263339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A99B69A-92CF-4EEF-84DA-D77928D6CE13}" type="slidenum">
              <a:rPr lang="fr-F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9411933-4131-47AD-B94F-C62E4B4F5989}" type="slidenum">
              <a:rPr lang="fr-FR"/>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223" y="21153665"/>
            <a:ext cx="43525702" cy="6537552"/>
          </a:xfrm>
        </p:spPr>
        <p:txBody>
          <a:bodyPr anchor="t"/>
          <a:lstStyle>
            <a:lvl1pPr algn="l">
              <a:defRPr sz="4700" b="1" cap="all"/>
            </a:lvl1pPr>
          </a:lstStyle>
          <a:p>
            <a:r>
              <a:rPr lang="en-US"/>
              <a:t>Click to edit Master title style</a:t>
            </a:r>
          </a:p>
        </p:txBody>
      </p:sp>
      <p:sp>
        <p:nvSpPr>
          <p:cNvPr id="3" name="Text Placeholder 2"/>
          <p:cNvSpPr>
            <a:spLocks noGrp="1"/>
          </p:cNvSpPr>
          <p:nvPr>
            <p:ph type="body" idx="1"/>
          </p:nvPr>
        </p:nvSpPr>
        <p:spPr>
          <a:xfrm>
            <a:off x="4044223" y="13952764"/>
            <a:ext cx="43525702" cy="7200900"/>
          </a:xfrm>
        </p:spPr>
        <p:txBody>
          <a:bodyPr anchor="b"/>
          <a:lstStyle>
            <a:lvl1pPr marL="0" indent="0">
              <a:buNone/>
              <a:defRPr sz="2300"/>
            </a:lvl1pPr>
            <a:lvl2pPr marL="533781" indent="0">
              <a:buNone/>
              <a:defRPr sz="2100"/>
            </a:lvl2pPr>
            <a:lvl3pPr marL="1067562" indent="0">
              <a:buNone/>
              <a:defRPr sz="1900"/>
            </a:lvl3pPr>
            <a:lvl4pPr marL="1601343" indent="0">
              <a:buNone/>
              <a:defRPr sz="1600"/>
            </a:lvl4pPr>
            <a:lvl5pPr marL="2135124" indent="0">
              <a:buNone/>
              <a:defRPr sz="1600"/>
            </a:lvl5pPr>
            <a:lvl6pPr marL="2668905" indent="0">
              <a:buNone/>
              <a:defRPr sz="1600"/>
            </a:lvl6pPr>
            <a:lvl7pPr marL="3202686" indent="0">
              <a:buNone/>
              <a:defRPr sz="1600"/>
            </a:lvl7pPr>
            <a:lvl8pPr marL="3736467" indent="0">
              <a:buNone/>
              <a:defRPr sz="1600"/>
            </a:lvl8pPr>
            <a:lvl9pPr marL="4270248"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93F9406-F732-43E7-B8A0-488CB771F88E}" type="slidenum">
              <a:rPr lang="fr-F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2974" y="9509353"/>
            <a:ext cx="21675352" cy="19749407"/>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86325" y="9509353"/>
            <a:ext cx="21677102" cy="19749407"/>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29D9741-3814-4731-A551-B7F6033DF3F6}" type="slidenum">
              <a:rPr lang="fr-F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233" y="1318532"/>
            <a:ext cx="46085934"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233" y="7368268"/>
            <a:ext cx="22625595" cy="3071813"/>
          </a:xfrm>
        </p:spPr>
        <p:txBody>
          <a:bodyPr anchor="b"/>
          <a:lstStyle>
            <a:lvl1pPr marL="0" indent="0">
              <a:buNone/>
              <a:defRPr sz="2800" b="1"/>
            </a:lvl1pPr>
            <a:lvl2pPr marL="533781" indent="0">
              <a:buNone/>
              <a:defRPr sz="2300" b="1"/>
            </a:lvl2pPr>
            <a:lvl3pPr marL="1067562" indent="0">
              <a:buNone/>
              <a:defRPr sz="2100" b="1"/>
            </a:lvl3pPr>
            <a:lvl4pPr marL="1601343" indent="0">
              <a:buNone/>
              <a:defRPr sz="1900" b="1"/>
            </a:lvl4pPr>
            <a:lvl5pPr marL="2135124" indent="0">
              <a:buNone/>
              <a:defRPr sz="1900" b="1"/>
            </a:lvl5pPr>
            <a:lvl6pPr marL="2668905" indent="0">
              <a:buNone/>
              <a:defRPr sz="1900" b="1"/>
            </a:lvl6pPr>
            <a:lvl7pPr marL="3202686" indent="0">
              <a:buNone/>
              <a:defRPr sz="1900" b="1"/>
            </a:lvl7pPr>
            <a:lvl8pPr marL="3736467" indent="0">
              <a:buNone/>
              <a:defRPr sz="1900" b="1"/>
            </a:lvl8pPr>
            <a:lvl9pPr marL="4270248" indent="0">
              <a:buNone/>
              <a:defRPr sz="1900" b="1"/>
            </a:lvl9pPr>
          </a:lstStyle>
          <a:p>
            <a:pPr lvl="0"/>
            <a:r>
              <a:rPr lang="en-US"/>
              <a:t>Click to edit Master text styles</a:t>
            </a:r>
          </a:p>
        </p:txBody>
      </p:sp>
      <p:sp>
        <p:nvSpPr>
          <p:cNvPr id="4" name="Content Placeholder 3"/>
          <p:cNvSpPr>
            <a:spLocks noGrp="1"/>
          </p:cNvSpPr>
          <p:nvPr>
            <p:ph sz="half" idx="2"/>
          </p:nvPr>
        </p:nvSpPr>
        <p:spPr>
          <a:xfrm>
            <a:off x="2560233" y="10440081"/>
            <a:ext cx="22625595" cy="18965636"/>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1823" y="7368268"/>
            <a:ext cx="22634345" cy="3071813"/>
          </a:xfrm>
        </p:spPr>
        <p:txBody>
          <a:bodyPr anchor="b"/>
          <a:lstStyle>
            <a:lvl1pPr marL="0" indent="0">
              <a:buNone/>
              <a:defRPr sz="2800" b="1"/>
            </a:lvl1pPr>
            <a:lvl2pPr marL="533781" indent="0">
              <a:buNone/>
              <a:defRPr sz="2300" b="1"/>
            </a:lvl2pPr>
            <a:lvl3pPr marL="1067562" indent="0">
              <a:buNone/>
              <a:defRPr sz="2100" b="1"/>
            </a:lvl3pPr>
            <a:lvl4pPr marL="1601343" indent="0">
              <a:buNone/>
              <a:defRPr sz="1900" b="1"/>
            </a:lvl4pPr>
            <a:lvl5pPr marL="2135124" indent="0">
              <a:buNone/>
              <a:defRPr sz="1900" b="1"/>
            </a:lvl5pPr>
            <a:lvl6pPr marL="2668905" indent="0">
              <a:buNone/>
              <a:defRPr sz="1900" b="1"/>
            </a:lvl6pPr>
            <a:lvl7pPr marL="3202686" indent="0">
              <a:buNone/>
              <a:defRPr sz="1900" b="1"/>
            </a:lvl7pPr>
            <a:lvl8pPr marL="3736467" indent="0">
              <a:buNone/>
              <a:defRPr sz="1900" b="1"/>
            </a:lvl8pPr>
            <a:lvl9pPr marL="4270248" indent="0">
              <a:buNone/>
              <a:defRPr sz="1900" b="1"/>
            </a:lvl9pPr>
          </a:lstStyle>
          <a:p>
            <a:pPr lvl="0"/>
            <a:r>
              <a:rPr lang="en-US"/>
              <a:t>Click to edit Master text styles</a:t>
            </a:r>
          </a:p>
        </p:txBody>
      </p:sp>
      <p:sp>
        <p:nvSpPr>
          <p:cNvPr id="6" name="Content Placeholder 5"/>
          <p:cNvSpPr>
            <a:spLocks noGrp="1"/>
          </p:cNvSpPr>
          <p:nvPr>
            <p:ph sz="quarter" idx="4"/>
          </p:nvPr>
        </p:nvSpPr>
        <p:spPr>
          <a:xfrm>
            <a:off x="26011823" y="10440081"/>
            <a:ext cx="22634345" cy="18965636"/>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61C9356-38BA-40E9-9617-21321DE52F8E}" type="slidenum">
              <a:rPr lang="fr-F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9550B82-CEEA-4423-8187-BB0EEFE4C936}" type="slidenum">
              <a:rPr lang="fr-FR"/>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13E84AD-74C3-4A4D-9259-46D87891678F}" type="slidenum">
              <a:rPr lang="fr-F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233" y="1310368"/>
            <a:ext cx="16847134" cy="5578249"/>
          </a:xfrm>
        </p:spPr>
        <p:txBody>
          <a:bodyPr anchor="b"/>
          <a:lstStyle>
            <a:lvl1pPr algn="l">
              <a:defRPr sz="2300" b="1"/>
            </a:lvl1pPr>
          </a:lstStyle>
          <a:p>
            <a:r>
              <a:rPr lang="en-US"/>
              <a:t>Click to edit Master title style</a:t>
            </a:r>
          </a:p>
        </p:txBody>
      </p:sp>
      <p:sp>
        <p:nvSpPr>
          <p:cNvPr id="3" name="Content Placeholder 2"/>
          <p:cNvSpPr>
            <a:spLocks noGrp="1"/>
          </p:cNvSpPr>
          <p:nvPr>
            <p:ph idx="1"/>
          </p:nvPr>
        </p:nvSpPr>
        <p:spPr>
          <a:xfrm>
            <a:off x="20019864" y="1310368"/>
            <a:ext cx="28626304" cy="28095349"/>
          </a:xfrm>
        </p:spPr>
        <p:txBody>
          <a:bodyPr/>
          <a:lstStyle>
            <a:lvl1pPr>
              <a:defRPr sz="37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233" y="6888617"/>
            <a:ext cx="16847134" cy="22517100"/>
          </a:xfrm>
        </p:spPr>
        <p:txBody>
          <a:bodyPr/>
          <a:lstStyle>
            <a:lvl1pPr marL="0" indent="0">
              <a:buNone/>
              <a:defRPr sz="1600"/>
            </a:lvl1pPr>
            <a:lvl2pPr marL="533781" indent="0">
              <a:buNone/>
              <a:defRPr sz="1400"/>
            </a:lvl2pPr>
            <a:lvl3pPr marL="1067562" indent="0">
              <a:buNone/>
              <a:defRPr sz="1200"/>
            </a:lvl3pPr>
            <a:lvl4pPr marL="1601343" indent="0">
              <a:buNone/>
              <a:defRPr sz="1100"/>
            </a:lvl4pPr>
            <a:lvl5pPr marL="2135124" indent="0">
              <a:buNone/>
              <a:defRPr sz="1100"/>
            </a:lvl5pPr>
            <a:lvl6pPr marL="2668905" indent="0">
              <a:buNone/>
              <a:defRPr sz="1100"/>
            </a:lvl6pPr>
            <a:lvl7pPr marL="3202686" indent="0">
              <a:buNone/>
              <a:defRPr sz="1100"/>
            </a:lvl7pPr>
            <a:lvl8pPr marL="3736467" indent="0">
              <a:buNone/>
              <a:defRPr sz="1100"/>
            </a:lvl8pPr>
            <a:lvl9pPr marL="4270248" indent="0">
              <a:buNone/>
              <a:defRPr sz="11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194982F-339E-45F5-BBE3-372F28A59FE8}" type="slidenum">
              <a:rPr lang="fr-FR"/>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82" y="23043697"/>
            <a:ext cx="30724539" cy="2718707"/>
          </a:xfrm>
        </p:spPr>
        <p:txBody>
          <a:bodyPr anchor="b"/>
          <a:lstStyle>
            <a:lvl1pPr algn="l">
              <a:defRPr sz="2300" b="1"/>
            </a:lvl1pPr>
          </a:lstStyle>
          <a:p>
            <a:r>
              <a:rPr lang="en-US"/>
              <a:t>Click to edit Master title style</a:t>
            </a:r>
          </a:p>
        </p:txBody>
      </p:sp>
      <p:sp>
        <p:nvSpPr>
          <p:cNvPr id="3" name="Picture Placeholder 2"/>
          <p:cNvSpPr>
            <a:spLocks noGrp="1"/>
          </p:cNvSpPr>
          <p:nvPr>
            <p:ph type="pic" idx="1"/>
          </p:nvPr>
        </p:nvSpPr>
        <p:spPr>
          <a:xfrm>
            <a:off x="10036182" y="2941185"/>
            <a:ext cx="30724539" cy="19751448"/>
          </a:xfrm>
        </p:spPr>
        <p:txBody>
          <a:bodyPr/>
          <a:lstStyle>
            <a:lvl1pPr marL="0" indent="0">
              <a:buNone/>
              <a:defRPr sz="3700"/>
            </a:lvl1pPr>
            <a:lvl2pPr marL="533781" indent="0">
              <a:buNone/>
              <a:defRPr sz="3300"/>
            </a:lvl2pPr>
            <a:lvl3pPr marL="1067562" indent="0">
              <a:buNone/>
              <a:defRPr sz="2800"/>
            </a:lvl3pPr>
            <a:lvl4pPr marL="1601343" indent="0">
              <a:buNone/>
              <a:defRPr sz="2300"/>
            </a:lvl4pPr>
            <a:lvl5pPr marL="2135124" indent="0">
              <a:buNone/>
              <a:defRPr sz="2300"/>
            </a:lvl5pPr>
            <a:lvl6pPr marL="2668905" indent="0">
              <a:buNone/>
              <a:defRPr sz="2300"/>
            </a:lvl6pPr>
            <a:lvl7pPr marL="3202686" indent="0">
              <a:buNone/>
              <a:defRPr sz="2300"/>
            </a:lvl7pPr>
            <a:lvl8pPr marL="3736467" indent="0">
              <a:buNone/>
              <a:defRPr sz="2300"/>
            </a:lvl8pPr>
            <a:lvl9pPr marL="4270248" indent="0">
              <a:buNone/>
              <a:defRPr sz="2300"/>
            </a:lvl9pPr>
          </a:lstStyle>
          <a:p>
            <a:pPr lvl="0"/>
            <a:endParaRPr lang="en-US" noProof="0"/>
          </a:p>
        </p:txBody>
      </p:sp>
      <p:sp>
        <p:nvSpPr>
          <p:cNvPr id="4" name="Text Placeholder 3"/>
          <p:cNvSpPr>
            <a:spLocks noGrp="1"/>
          </p:cNvSpPr>
          <p:nvPr>
            <p:ph type="body" sz="half" idx="2"/>
          </p:nvPr>
        </p:nvSpPr>
        <p:spPr>
          <a:xfrm>
            <a:off x="10036182" y="25762404"/>
            <a:ext cx="30724539" cy="3863749"/>
          </a:xfrm>
        </p:spPr>
        <p:txBody>
          <a:bodyPr/>
          <a:lstStyle>
            <a:lvl1pPr marL="0" indent="0">
              <a:buNone/>
              <a:defRPr sz="1600"/>
            </a:lvl1pPr>
            <a:lvl2pPr marL="533781" indent="0">
              <a:buNone/>
              <a:defRPr sz="1400"/>
            </a:lvl2pPr>
            <a:lvl3pPr marL="1067562" indent="0">
              <a:buNone/>
              <a:defRPr sz="1200"/>
            </a:lvl3pPr>
            <a:lvl4pPr marL="1601343" indent="0">
              <a:buNone/>
              <a:defRPr sz="1100"/>
            </a:lvl4pPr>
            <a:lvl5pPr marL="2135124" indent="0">
              <a:buNone/>
              <a:defRPr sz="1100"/>
            </a:lvl5pPr>
            <a:lvl6pPr marL="2668905" indent="0">
              <a:buNone/>
              <a:defRPr sz="1100"/>
            </a:lvl6pPr>
            <a:lvl7pPr marL="3202686" indent="0">
              <a:buNone/>
              <a:defRPr sz="1100"/>
            </a:lvl7pPr>
            <a:lvl8pPr marL="3736467" indent="0">
              <a:buNone/>
              <a:defRPr sz="1100"/>
            </a:lvl8pPr>
            <a:lvl9pPr marL="4270248" indent="0">
              <a:buNone/>
              <a:defRPr sz="11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6131566-793E-4FDF-9CAD-D5368BABDD8D}" type="slidenum">
              <a:rPr lang="fr-FR"/>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2974" y="2924856"/>
            <a:ext cx="43520453" cy="5486400"/>
          </a:xfrm>
          <a:prstGeom prst="rect">
            <a:avLst/>
          </a:prstGeom>
          <a:noFill/>
          <a:ln w="9525">
            <a:noFill/>
            <a:miter lim="800000"/>
            <a:headEnd/>
            <a:tailEnd/>
          </a:ln>
        </p:spPr>
        <p:txBody>
          <a:bodyPr vert="horz" wrap="square" lIns="465147" tIns="232574" rIns="465147" bIns="232574" numCol="1" anchor="ctr" anchorCtr="0" compatLnSpc="1">
            <a:prstTxWarp prst="textNoShape">
              <a:avLst/>
            </a:prstTxWarp>
          </a:bodyPr>
          <a:lstStyle/>
          <a:p>
            <a:pPr lvl="0"/>
            <a:r>
              <a:rPr lang="fr-FR"/>
              <a:t>Cliquez pour modifier le style du titre du masque</a:t>
            </a:r>
          </a:p>
        </p:txBody>
      </p:sp>
      <p:sp>
        <p:nvSpPr>
          <p:cNvPr id="1027" name="Rectangle 3"/>
          <p:cNvSpPr>
            <a:spLocks noGrp="1" noChangeArrowheads="1"/>
          </p:cNvSpPr>
          <p:nvPr>
            <p:ph type="body" idx="1"/>
          </p:nvPr>
        </p:nvSpPr>
        <p:spPr bwMode="auto">
          <a:xfrm>
            <a:off x="3842974" y="9509353"/>
            <a:ext cx="43520453" cy="19749407"/>
          </a:xfrm>
          <a:prstGeom prst="rect">
            <a:avLst/>
          </a:prstGeom>
          <a:noFill/>
          <a:ln w="9525">
            <a:noFill/>
            <a:miter lim="800000"/>
            <a:headEnd/>
            <a:tailEnd/>
          </a:ln>
        </p:spPr>
        <p:txBody>
          <a:bodyPr vert="horz" wrap="square" lIns="465147" tIns="232574" rIns="465147" bIns="232574"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3842974" y="29993546"/>
            <a:ext cx="10664427" cy="2192111"/>
          </a:xfrm>
          <a:prstGeom prst="rect">
            <a:avLst/>
          </a:prstGeom>
          <a:noFill/>
          <a:ln w="9525">
            <a:noFill/>
            <a:miter lim="800000"/>
            <a:headEnd/>
            <a:tailEnd/>
          </a:ln>
          <a:effectLst/>
        </p:spPr>
        <p:txBody>
          <a:bodyPr vert="horz" wrap="square" lIns="465147" tIns="232574" rIns="465147" bIns="232574" numCol="1" anchor="t" anchorCtr="0" compatLnSpc="1">
            <a:prstTxWarp prst="textNoShape">
              <a:avLst/>
            </a:prstTxWarp>
          </a:bodyPr>
          <a:lstStyle>
            <a:lvl1pPr>
              <a:defRPr sz="7100">
                <a:latin typeface="Times New Roman" charset="0"/>
                <a:ea typeface="ヒラギノ角ゴ Pro W3"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17496380" y="29993546"/>
            <a:ext cx="16213640" cy="2192111"/>
          </a:xfrm>
          <a:prstGeom prst="rect">
            <a:avLst/>
          </a:prstGeom>
          <a:noFill/>
          <a:ln w="9525">
            <a:noFill/>
            <a:miter lim="800000"/>
            <a:headEnd/>
            <a:tailEnd/>
          </a:ln>
          <a:effectLst/>
        </p:spPr>
        <p:txBody>
          <a:bodyPr vert="horz" wrap="square" lIns="465147" tIns="232574" rIns="465147" bIns="232574" numCol="1" anchor="t" anchorCtr="0" compatLnSpc="1">
            <a:prstTxWarp prst="textNoShape">
              <a:avLst/>
            </a:prstTxWarp>
          </a:bodyPr>
          <a:lstStyle>
            <a:lvl1pPr algn="ctr">
              <a:defRPr sz="7100">
                <a:latin typeface="Times New Roman" charset="0"/>
                <a:ea typeface="ヒラギノ角ゴ Pro W3"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36699000" y="29993546"/>
            <a:ext cx="10664427" cy="2192111"/>
          </a:xfrm>
          <a:prstGeom prst="rect">
            <a:avLst/>
          </a:prstGeom>
          <a:noFill/>
          <a:ln w="9525">
            <a:noFill/>
            <a:miter lim="800000"/>
            <a:headEnd/>
            <a:tailEnd/>
          </a:ln>
          <a:effectLst/>
        </p:spPr>
        <p:txBody>
          <a:bodyPr vert="horz" wrap="square" lIns="465147" tIns="232574" rIns="465147" bIns="232574" numCol="1" anchor="t" anchorCtr="0" compatLnSpc="1">
            <a:prstTxWarp prst="textNoShape">
              <a:avLst/>
            </a:prstTxWarp>
          </a:bodyPr>
          <a:lstStyle>
            <a:lvl1pPr algn="r">
              <a:defRPr sz="7100"/>
            </a:lvl1pPr>
          </a:lstStyle>
          <a:p>
            <a:fld id="{80761D9B-0842-4C45-8FCE-B06EA62AC071}"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652050" rtl="0" eaLnBrk="0" fontAlgn="base" hangingPunct="0">
        <a:spcBef>
          <a:spcPct val="0"/>
        </a:spcBef>
        <a:spcAft>
          <a:spcPct val="0"/>
        </a:spcAft>
        <a:defRPr sz="22400">
          <a:solidFill>
            <a:schemeClr val="tx2"/>
          </a:solidFill>
          <a:latin typeface="+mj-lt"/>
          <a:ea typeface="ヒラギノ角ゴ Pro W3" charset="-128"/>
          <a:cs typeface="ヒラギノ角ゴ Pro W3" charset="-128"/>
        </a:defRPr>
      </a:lvl1pPr>
      <a:lvl2pPr algn="ctr" defTabSz="4652050" rtl="0" eaLnBrk="0" fontAlgn="base" hangingPunct="0">
        <a:spcBef>
          <a:spcPct val="0"/>
        </a:spcBef>
        <a:spcAft>
          <a:spcPct val="0"/>
        </a:spcAft>
        <a:defRPr sz="22400">
          <a:solidFill>
            <a:schemeClr val="tx2"/>
          </a:solidFill>
          <a:latin typeface="Times New Roman" pitchFamily="18" charset="0"/>
          <a:ea typeface="ヒラギノ角ゴ Pro W3" charset="-128"/>
          <a:cs typeface="ヒラギノ角ゴ Pro W3" charset="-128"/>
        </a:defRPr>
      </a:lvl2pPr>
      <a:lvl3pPr algn="ctr" defTabSz="4652050" rtl="0" eaLnBrk="0" fontAlgn="base" hangingPunct="0">
        <a:spcBef>
          <a:spcPct val="0"/>
        </a:spcBef>
        <a:spcAft>
          <a:spcPct val="0"/>
        </a:spcAft>
        <a:defRPr sz="22400">
          <a:solidFill>
            <a:schemeClr val="tx2"/>
          </a:solidFill>
          <a:latin typeface="Times New Roman" pitchFamily="18" charset="0"/>
          <a:ea typeface="ヒラギノ角ゴ Pro W3" charset="-128"/>
          <a:cs typeface="ヒラギノ角ゴ Pro W3" charset="-128"/>
        </a:defRPr>
      </a:lvl3pPr>
      <a:lvl4pPr algn="ctr" defTabSz="4652050" rtl="0" eaLnBrk="0" fontAlgn="base" hangingPunct="0">
        <a:spcBef>
          <a:spcPct val="0"/>
        </a:spcBef>
        <a:spcAft>
          <a:spcPct val="0"/>
        </a:spcAft>
        <a:defRPr sz="22400">
          <a:solidFill>
            <a:schemeClr val="tx2"/>
          </a:solidFill>
          <a:latin typeface="Times New Roman" pitchFamily="18" charset="0"/>
          <a:ea typeface="ヒラギノ角ゴ Pro W3" charset="-128"/>
          <a:cs typeface="ヒラギノ角ゴ Pro W3" charset="-128"/>
        </a:defRPr>
      </a:lvl4pPr>
      <a:lvl5pPr algn="ctr" defTabSz="4652050" rtl="0" eaLnBrk="0" fontAlgn="base" hangingPunct="0">
        <a:spcBef>
          <a:spcPct val="0"/>
        </a:spcBef>
        <a:spcAft>
          <a:spcPct val="0"/>
        </a:spcAft>
        <a:defRPr sz="22400">
          <a:solidFill>
            <a:schemeClr val="tx2"/>
          </a:solidFill>
          <a:latin typeface="Times New Roman" pitchFamily="18" charset="0"/>
          <a:ea typeface="ヒラギノ角ゴ Pro W3" charset="-128"/>
          <a:cs typeface="ヒラギノ角ゴ Pro W3" charset="-128"/>
        </a:defRPr>
      </a:lvl5pPr>
      <a:lvl6pPr marL="533781" algn="ctr" defTabSz="4652050" rtl="0" eaLnBrk="0" fontAlgn="base" hangingPunct="0">
        <a:spcBef>
          <a:spcPct val="0"/>
        </a:spcBef>
        <a:spcAft>
          <a:spcPct val="0"/>
        </a:spcAft>
        <a:defRPr sz="22400">
          <a:solidFill>
            <a:schemeClr val="tx2"/>
          </a:solidFill>
          <a:latin typeface="Times New Roman" pitchFamily="18" charset="0"/>
        </a:defRPr>
      </a:lvl6pPr>
      <a:lvl7pPr marL="1067562" algn="ctr" defTabSz="4652050" rtl="0" eaLnBrk="0" fontAlgn="base" hangingPunct="0">
        <a:spcBef>
          <a:spcPct val="0"/>
        </a:spcBef>
        <a:spcAft>
          <a:spcPct val="0"/>
        </a:spcAft>
        <a:defRPr sz="22400">
          <a:solidFill>
            <a:schemeClr val="tx2"/>
          </a:solidFill>
          <a:latin typeface="Times New Roman" pitchFamily="18" charset="0"/>
        </a:defRPr>
      </a:lvl7pPr>
      <a:lvl8pPr marL="1601343" algn="ctr" defTabSz="4652050" rtl="0" eaLnBrk="0" fontAlgn="base" hangingPunct="0">
        <a:spcBef>
          <a:spcPct val="0"/>
        </a:spcBef>
        <a:spcAft>
          <a:spcPct val="0"/>
        </a:spcAft>
        <a:defRPr sz="22400">
          <a:solidFill>
            <a:schemeClr val="tx2"/>
          </a:solidFill>
          <a:latin typeface="Times New Roman" pitchFamily="18" charset="0"/>
        </a:defRPr>
      </a:lvl8pPr>
      <a:lvl9pPr marL="2135124" algn="ctr" defTabSz="4652050" rtl="0" eaLnBrk="0" fontAlgn="base" hangingPunct="0">
        <a:spcBef>
          <a:spcPct val="0"/>
        </a:spcBef>
        <a:spcAft>
          <a:spcPct val="0"/>
        </a:spcAft>
        <a:defRPr sz="22400">
          <a:solidFill>
            <a:schemeClr val="tx2"/>
          </a:solidFill>
          <a:latin typeface="Times New Roman" pitchFamily="18" charset="0"/>
        </a:defRPr>
      </a:lvl9pPr>
    </p:titleStyle>
    <p:bodyStyle>
      <a:lvl1pPr marL="1744056" indent="-1744056" algn="l" defTabSz="4652050" rtl="0" eaLnBrk="0" fontAlgn="base" hangingPunct="0">
        <a:spcBef>
          <a:spcPct val="20000"/>
        </a:spcBef>
        <a:spcAft>
          <a:spcPct val="0"/>
        </a:spcAft>
        <a:buChar char="•"/>
        <a:defRPr sz="16200">
          <a:solidFill>
            <a:schemeClr val="tx1"/>
          </a:solidFill>
          <a:latin typeface="+mn-lt"/>
          <a:ea typeface="ヒラギノ角ゴ Pro W3" charset="-128"/>
          <a:cs typeface="ヒラギノ角ゴ Pro W3" charset="-128"/>
        </a:defRPr>
      </a:lvl1pPr>
      <a:lvl2pPr marL="3779096" indent="-1453071" algn="l" defTabSz="4652050" rtl="0" eaLnBrk="0" fontAlgn="base" hangingPunct="0">
        <a:spcBef>
          <a:spcPct val="20000"/>
        </a:spcBef>
        <a:spcAft>
          <a:spcPct val="0"/>
        </a:spcAft>
        <a:buChar char="–"/>
        <a:defRPr sz="14200">
          <a:solidFill>
            <a:schemeClr val="tx1"/>
          </a:solidFill>
          <a:latin typeface="+mn-lt"/>
          <a:ea typeface="ヒラギノ角ゴ Pro W3" charset="-128"/>
          <a:cs typeface="ヒラギノ角ゴ Pro W3" charset="0"/>
        </a:defRPr>
      </a:lvl2pPr>
      <a:lvl3pPr marL="5814136" indent="-1162086" algn="l" defTabSz="4652050" rtl="0" eaLnBrk="0" fontAlgn="base" hangingPunct="0">
        <a:spcBef>
          <a:spcPct val="20000"/>
        </a:spcBef>
        <a:spcAft>
          <a:spcPct val="0"/>
        </a:spcAft>
        <a:buChar char="•"/>
        <a:defRPr sz="12300">
          <a:solidFill>
            <a:schemeClr val="tx1"/>
          </a:solidFill>
          <a:latin typeface="+mn-lt"/>
          <a:ea typeface="ヒラギノ角ゴ Pro W3" charset="-128"/>
          <a:cs typeface="ヒラギノ角ゴ Pro W3" charset="0"/>
        </a:defRPr>
      </a:lvl3pPr>
      <a:lvl4pPr marL="8140160" indent="-1162086" algn="l" defTabSz="4652050" rtl="0" eaLnBrk="0" fontAlgn="base" hangingPunct="0">
        <a:spcBef>
          <a:spcPct val="20000"/>
        </a:spcBef>
        <a:spcAft>
          <a:spcPct val="0"/>
        </a:spcAft>
        <a:buChar char="–"/>
        <a:defRPr sz="10200">
          <a:solidFill>
            <a:schemeClr val="tx1"/>
          </a:solidFill>
          <a:latin typeface="+mn-lt"/>
          <a:ea typeface="ヒラギノ角ゴ Pro W3" charset="-128"/>
          <a:cs typeface="ヒラギノ角ゴ Pro W3" charset="0"/>
        </a:defRPr>
      </a:lvl4pPr>
      <a:lvl5pPr marL="10466186" indent="-1163939" algn="l" defTabSz="4652050" rtl="0" eaLnBrk="0" fontAlgn="base" hangingPunct="0">
        <a:spcBef>
          <a:spcPct val="20000"/>
        </a:spcBef>
        <a:spcAft>
          <a:spcPct val="0"/>
        </a:spcAft>
        <a:buChar char="»"/>
        <a:defRPr sz="10200">
          <a:solidFill>
            <a:schemeClr val="tx1"/>
          </a:solidFill>
          <a:latin typeface="+mn-lt"/>
          <a:ea typeface="ヒラギノ角ゴ Pro W3" charset="-128"/>
          <a:cs typeface="ヒラギノ角ゴ Pro W3" charset="0"/>
        </a:defRPr>
      </a:lvl5pPr>
      <a:lvl6pPr marL="10999967" indent="-1163939" algn="l" defTabSz="4652050" rtl="0" eaLnBrk="0" fontAlgn="base" hangingPunct="0">
        <a:spcBef>
          <a:spcPct val="20000"/>
        </a:spcBef>
        <a:spcAft>
          <a:spcPct val="0"/>
        </a:spcAft>
        <a:buChar char="»"/>
        <a:defRPr sz="10200">
          <a:solidFill>
            <a:schemeClr val="tx1"/>
          </a:solidFill>
          <a:latin typeface="+mn-lt"/>
        </a:defRPr>
      </a:lvl6pPr>
      <a:lvl7pPr marL="11533748" indent="-1163939" algn="l" defTabSz="4652050" rtl="0" eaLnBrk="0" fontAlgn="base" hangingPunct="0">
        <a:spcBef>
          <a:spcPct val="20000"/>
        </a:spcBef>
        <a:spcAft>
          <a:spcPct val="0"/>
        </a:spcAft>
        <a:buChar char="»"/>
        <a:defRPr sz="10200">
          <a:solidFill>
            <a:schemeClr val="tx1"/>
          </a:solidFill>
          <a:latin typeface="+mn-lt"/>
        </a:defRPr>
      </a:lvl7pPr>
      <a:lvl8pPr marL="12067529" indent="-1163939" algn="l" defTabSz="4652050" rtl="0" eaLnBrk="0" fontAlgn="base" hangingPunct="0">
        <a:spcBef>
          <a:spcPct val="20000"/>
        </a:spcBef>
        <a:spcAft>
          <a:spcPct val="0"/>
        </a:spcAft>
        <a:buChar char="»"/>
        <a:defRPr sz="10200">
          <a:solidFill>
            <a:schemeClr val="tx1"/>
          </a:solidFill>
          <a:latin typeface="+mn-lt"/>
        </a:defRPr>
      </a:lvl8pPr>
      <a:lvl9pPr marL="12601310" indent="-1163939" algn="l" defTabSz="4652050" rtl="0" eaLnBrk="0" fontAlgn="base" hangingPunct="0">
        <a:spcBef>
          <a:spcPct val="20000"/>
        </a:spcBef>
        <a:spcAft>
          <a:spcPct val="0"/>
        </a:spcAft>
        <a:buChar char="»"/>
        <a:defRPr sz="10200">
          <a:solidFill>
            <a:schemeClr val="tx1"/>
          </a:solidFill>
          <a:latin typeface="+mn-lt"/>
        </a:defRPr>
      </a:lvl9pPr>
    </p:bodyStyle>
    <p:otherStyle>
      <a:defPPr>
        <a:defRPr lang="en-US"/>
      </a:defPPr>
      <a:lvl1pPr marL="0" algn="l" defTabSz="1067562" rtl="0" eaLnBrk="1" latinLnBrk="0" hangingPunct="1">
        <a:defRPr sz="2100" kern="1200">
          <a:solidFill>
            <a:schemeClr val="tx1"/>
          </a:solidFill>
          <a:latin typeface="+mn-lt"/>
          <a:ea typeface="+mn-ea"/>
          <a:cs typeface="+mn-cs"/>
        </a:defRPr>
      </a:lvl1pPr>
      <a:lvl2pPr marL="533781" algn="l" defTabSz="1067562" rtl="0" eaLnBrk="1" latinLnBrk="0" hangingPunct="1">
        <a:defRPr sz="2100" kern="1200">
          <a:solidFill>
            <a:schemeClr val="tx1"/>
          </a:solidFill>
          <a:latin typeface="+mn-lt"/>
          <a:ea typeface="+mn-ea"/>
          <a:cs typeface="+mn-cs"/>
        </a:defRPr>
      </a:lvl2pPr>
      <a:lvl3pPr marL="1067562" algn="l" defTabSz="1067562" rtl="0" eaLnBrk="1" latinLnBrk="0" hangingPunct="1">
        <a:defRPr sz="2100" kern="1200">
          <a:solidFill>
            <a:schemeClr val="tx1"/>
          </a:solidFill>
          <a:latin typeface="+mn-lt"/>
          <a:ea typeface="+mn-ea"/>
          <a:cs typeface="+mn-cs"/>
        </a:defRPr>
      </a:lvl3pPr>
      <a:lvl4pPr marL="1601343" algn="l" defTabSz="1067562" rtl="0" eaLnBrk="1" latinLnBrk="0" hangingPunct="1">
        <a:defRPr sz="2100" kern="1200">
          <a:solidFill>
            <a:schemeClr val="tx1"/>
          </a:solidFill>
          <a:latin typeface="+mn-lt"/>
          <a:ea typeface="+mn-ea"/>
          <a:cs typeface="+mn-cs"/>
        </a:defRPr>
      </a:lvl4pPr>
      <a:lvl5pPr marL="2135124" algn="l" defTabSz="1067562" rtl="0" eaLnBrk="1" latinLnBrk="0" hangingPunct="1">
        <a:defRPr sz="2100" kern="1200">
          <a:solidFill>
            <a:schemeClr val="tx1"/>
          </a:solidFill>
          <a:latin typeface="+mn-lt"/>
          <a:ea typeface="+mn-ea"/>
          <a:cs typeface="+mn-cs"/>
        </a:defRPr>
      </a:lvl5pPr>
      <a:lvl6pPr marL="2668905" algn="l" defTabSz="1067562" rtl="0" eaLnBrk="1" latinLnBrk="0" hangingPunct="1">
        <a:defRPr sz="2100" kern="1200">
          <a:solidFill>
            <a:schemeClr val="tx1"/>
          </a:solidFill>
          <a:latin typeface="+mn-lt"/>
          <a:ea typeface="+mn-ea"/>
          <a:cs typeface="+mn-cs"/>
        </a:defRPr>
      </a:lvl6pPr>
      <a:lvl7pPr marL="3202686" algn="l" defTabSz="1067562" rtl="0" eaLnBrk="1" latinLnBrk="0" hangingPunct="1">
        <a:defRPr sz="2100" kern="1200">
          <a:solidFill>
            <a:schemeClr val="tx1"/>
          </a:solidFill>
          <a:latin typeface="+mn-lt"/>
          <a:ea typeface="+mn-ea"/>
          <a:cs typeface="+mn-cs"/>
        </a:defRPr>
      </a:lvl7pPr>
      <a:lvl8pPr marL="3736467" algn="l" defTabSz="1067562" rtl="0" eaLnBrk="1" latinLnBrk="0" hangingPunct="1">
        <a:defRPr sz="2100" kern="1200">
          <a:solidFill>
            <a:schemeClr val="tx1"/>
          </a:solidFill>
          <a:latin typeface="+mn-lt"/>
          <a:ea typeface="+mn-ea"/>
          <a:cs typeface="+mn-cs"/>
        </a:defRPr>
      </a:lvl8pPr>
      <a:lvl9pPr marL="4270248" algn="l" defTabSz="106756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ctrTitle"/>
          </p:nvPr>
        </p:nvSpPr>
        <p:spPr>
          <a:xfrm>
            <a:off x="-10460" y="469648"/>
            <a:ext cx="51206400" cy="7063472"/>
          </a:xfrm>
          <a:ln>
            <a:solidFill>
              <a:srgbClr val="002060"/>
            </a:solidFill>
          </a:ln>
        </p:spPr>
        <p:style>
          <a:lnRef idx="2">
            <a:schemeClr val="dk1"/>
          </a:lnRef>
          <a:fillRef idx="1">
            <a:schemeClr val="lt1"/>
          </a:fillRef>
          <a:effectRef idx="0">
            <a:schemeClr val="dk1"/>
          </a:effectRef>
          <a:fontRef idx="minor">
            <a:schemeClr val="dk1"/>
          </a:fontRef>
        </p:style>
        <p:txBody>
          <a:bodyPr wrap="square" lIns="0" tIns="640080" rIns="5212080" bIns="640080">
            <a:spAutoFit/>
          </a:bodyPr>
          <a:lstStyle/>
          <a:p>
            <a:pPr algn="r" defTabSz="5612114">
              <a:lnSpc>
                <a:spcPts val="9000"/>
              </a:lnSpc>
            </a:pPr>
            <a:br>
              <a:rPr lang="en-US" sz="9600" b="1" dirty="0">
                <a:solidFill>
                  <a:srgbClr val="CCFFCC"/>
                </a:solidFill>
                <a:latin typeface="Calibri" charset="0"/>
                <a:ea typeface="Calibri" charset="0"/>
                <a:cs typeface="Calibri" charset="0"/>
              </a:rPr>
            </a:br>
            <a:br>
              <a:rPr lang="en-US" sz="9600" b="1" dirty="0">
                <a:solidFill>
                  <a:srgbClr val="CCFFCC"/>
                </a:solidFill>
                <a:latin typeface="Calibri" charset="0"/>
                <a:ea typeface="Calibri" charset="0"/>
                <a:cs typeface="Calibri" charset="0"/>
              </a:rPr>
            </a:br>
            <a:br>
              <a:rPr lang="en-US" sz="9600" b="1" dirty="0">
                <a:solidFill>
                  <a:srgbClr val="CCFFCC"/>
                </a:solidFill>
                <a:latin typeface="Calibri" charset="0"/>
                <a:ea typeface="Calibri" charset="0"/>
                <a:cs typeface="Calibri" charset="0"/>
              </a:rPr>
            </a:br>
            <a:br>
              <a:rPr lang="en-US" sz="4800" kern="1200" dirty="0">
                <a:solidFill>
                  <a:srgbClr val="FFFF00"/>
                </a:solidFill>
                <a:latin typeface="Calibri" charset="0"/>
                <a:ea typeface="Calibri" charset="0"/>
                <a:cs typeface="Calibri" charset="0"/>
              </a:rPr>
            </a:br>
            <a:endParaRPr lang="en-US" sz="2000" dirty="0">
              <a:solidFill>
                <a:srgbClr val="FFFFFF"/>
              </a:solidFill>
              <a:effectLst>
                <a:outerShdw blurRad="38100" dist="38100" dir="2700000" algn="tl">
                  <a:srgbClr val="000000"/>
                </a:outerShdw>
              </a:effectLst>
              <a:latin typeface="Calibri" charset="0"/>
              <a:ea typeface="Calibri" charset="0"/>
              <a:cs typeface="Calibri" charset="0"/>
            </a:endParaRPr>
          </a:p>
        </p:txBody>
      </p:sp>
      <p:sp>
        <p:nvSpPr>
          <p:cNvPr id="12" name="TextBox 11"/>
          <p:cNvSpPr txBox="1"/>
          <p:nvPr/>
        </p:nvSpPr>
        <p:spPr>
          <a:xfrm>
            <a:off x="1613742" y="9859000"/>
            <a:ext cx="14815884" cy="6201774"/>
          </a:xfrm>
          <a:prstGeom prst="rect">
            <a:avLst/>
          </a:prstGeom>
          <a:noFill/>
        </p:spPr>
        <p:txBody>
          <a:bodyPr wrap="square" lIns="106756" tIns="53378" rIns="106756" bIns="53378" rtlCol="0">
            <a:spAutoFit/>
          </a:bodyPr>
          <a:lstStyle/>
          <a:p>
            <a:pPr algn="just">
              <a:buClr>
                <a:srgbClr val="A30A36"/>
              </a:buClr>
            </a:pPr>
            <a:endParaRPr lang="en-US" sz="3600" dirty="0">
              <a:latin typeface="Calibri" panose="020F0502020204030204" pitchFamily="34" charset="0"/>
              <a:ea typeface="Calibri" charset="0"/>
              <a:cs typeface="Calibri" panose="020F0502020204030204" pitchFamily="34" charset="0"/>
            </a:endParaRPr>
          </a:p>
          <a:p>
            <a:pPr marL="571500" marR="0" indent="-571500">
              <a:spcBef>
                <a:spcPts val="0"/>
              </a:spcBef>
              <a:spcAft>
                <a:spcPts val="0"/>
              </a:spcAft>
              <a:buClr>
                <a:srgbClr val="A30A36"/>
              </a:buClr>
              <a:buFont typeface="Wingdings" pitchFamily="2" charset="2"/>
              <a:buChar char="Ø"/>
            </a:pPr>
            <a:r>
              <a:rPr lang="en-US" sz="3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During times of conflict, there is an increased need for medical care for both the military and civilians alike. </a:t>
            </a:r>
          </a:p>
          <a:p>
            <a:pPr marL="571500" marR="0" indent="-571500">
              <a:spcBef>
                <a:spcPts val="0"/>
              </a:spcBef>
              <a:spcAft>
                <a:spcPts val="0"/>
              </a:spcAft>
              <a:buClr>
                <a:srgbClr val="A30A36"/>
              </a:buClr>
              <a:buFont typeface="Wingdings" pitchFamily="2" charset="2"/>
              <a:buChar char="Ø"/>
            </a:pPr>
            <a:endParaRPr lang="en-US" sz="3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571500" marR="0" indent="-571500">
              <a:spcBef>
                <a:spcPts val="0"/>
              </a:spcBef>
              <a:spcAft>
                <a:spcPts val="0"/>
              </a:spcAft>
              <a:buClr>
                <a:srgbClr val="A30A36"/>
              </a:buClr>
              <a:buFont typeface="Wingdings" pitchFamily="2" charset="2"/>
              <a:buChar char="Ø"/>
            </a:pPr>
            <a:r>
              <a:rPr lang="en-US" sz="3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war in Ukraine resulted in significant practice changes to regional medical centers as they provide care to internally displaced persons and with limited resources. </a:t>
            </a:r>
          </a:p>
          <a:p>
            <a:pPr marL="571500" marR="0" indent="-571500">
              <a:spcBef>
                <a:spcPts val="0"/>
              </a:spcBef>
              <a:spcAft>
                <a:spcPts val="0"/>
              </a:spcAft>
              <a:buClr>
                <a:srgbClr val="A30A36"/>
              </a:buClr>
              <a:buFont typeface="Wingdings" pitchFamily="2" charset="2"/>
              <a:buChar char="Ø"/>
            </a:pPr>
            <a:endParaRPr lang="en-US" sz="3600" kern="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571500" marR="0" indent="-571500">
              <a:spcBef>
                <a:spcPts val="0"/>
              </a:spcBef>
              <a:spcAft>
                <a:spcPts val="0"/>
              </a:spcAft>
              <a:buClr>
                <a:srgbClr val="A30A36"/>
              </a:buClr>
              <a:buFont typeface="Wingdings" pitchFamily="2" charset="2"/>
              <a:buChar char="Ø"/>
            </a:pPr>
            <a:r>
              <a:rPr lang="en-US" sz="36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aim of this initiative was to improve the care of gastrointestinal (GI) diseases and patient outcomes in a resource constricted region in the context of the conflict. </a:t>
            </a:r>
            <a:endParaRPr lang="en-US" sz="3600" kern="100" dirty="0">
              <a:effectLst/>
              <a:latin typeface="Calibri" panose="020F0502020204030204" pitchFamily="34" charset="0"/>
              <a:ea typeface="Malgun Gothic" panose="020B0503020000020004" pitchFamily="34" charset="-127"/>
              <a:cs typeface="Calibri" panose="020F0502020204030204" pitchFamily="34" charset="0"/>
            </a:endParaRPr>
          </a:p>
        </p:txBody>
      </p:sp>
      <p:sp>
        <p:nvSpPr>
          <p:cNvPr id="2" name="TextBox 1"/>
          <p:cNvSpPr txBox="1"/>
          <p:nvPr/>
        </p:nvSpPr>
        <p:spPr>
          <a:xfrm>
            <a:off x="1635652" y="20097501"/>
            <a:ext cx="14793974" cy="8879431"/>
          </a:xfrm>
          <a:prstGeom prst="rect">
            <a:avLst/>
          </a:prstGeom>
          <a:noFill/>
        </p:spPr>
        <p:txBody>
          <a:bodyPr wrap="square" lIns="106756" tIns="53378" rIns="106756" bIns="53378" rtlCol="0">
            <a:spAutoFit/>
          </a:bodyPr>
          <a:lstStyle/>
          <a:p>
            <a:pPr marL="685800" marR="0" indent="-685800">
              <a:spcBef>
                <a:spcPts val="0"/>
              </a:spcBef>
              <a:spcAft>
                <a:spcPts val="0"/>
              </a:spcAft>
              <a:buClr>
                <a:srgbClr val="A30A36"/>
              </a:buClr>
              <a:buFont typeface="Wingdings" pitchFamily="2" charset="2"/>
              <a:buChar char="Ø"/>
            </a:pPr>
            <a:r>
              <a:rPr lang="en-US" sz="3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Under the Penn Global Medicine’s Penn-Ukraine Initiative and the Ukrainian non-governmental organization, </a:t>
            </a:r>
            <a:r>
              <a:rPr lang="en-US" sz="3800" kern="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Barvy</a:t>
            </a:r>
            <a:r>
              <a:rPr lang="en-US" sz="3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we partnered with the National </a:t>
            </a:r>
            <a:r>
              <a:rPr lang="en-US" sz="3800" i="1" kern="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Pirogov</a:t>
            </a:r>
            <a:r>
              <a:rPr lang="en-US" sz="3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Memorial Medical University and </a:t>
            </a:r>
            <a:r>
              <a:rPr lang="en-US" sz="3800" kern="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Vinnytsia</a:t>
            </a:r>
            <a:r>
              <a:rPr lang="en-US" sz="3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Regional </a:t>
            </a:r>
            <a:r>
              <a:rPr lang="en-US" sz="3800" i="1" kern="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Pirogov</a:t>
            </a:r>
            <a:r>
              <a:rPr lang="en-US" sz="3800" i="1"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Clinical Hospital in </a:t>
            </a:r>
            <a:r>
              <a:rPr lang="en-US" sz="3800" kern="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Vinnytsia</a:t>
            </a:r>
            <a:r>
              <a:rPr lang="en-US" sz="3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Ukraine to establish the Penn Medicine–Ukraine Virtual GI Consultation Program (PMUKP).</a:t>
            </a:r>
          </a:p>
          <a:p>
            <a:pPr marL="685800" marR="0" indent="-685800">
              <a:spcBef>
                <a:spcPts val="0"/>
              </a:spcBef>
              <a:spcAft>
                <a:spcPts val="0"/>
              </a:spcAft>
              <a:buClr>
                <a:srgbClr val="A30A36"/>
              </a:buClr>
              <a:buFont typeface="Wingdings" pitchFamily="2" charset="2"/>
              <a:buChar char="Ø"/>
            </a:pPr>
            <a:endParaRPr lang="en-US" sz="3800" kern="0" dirty="0">
              <a:solidFill>
                <a:srgbClr val="000000"/>
              </a:solidFill>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marL="685800" marR="0" indent="-685800">
              <a:spcBef>
                <a:spcPts val="0"/>
              </a:spcBef>
              <a:spcAft>
                <a:spcPts val="0"/>
              </a:spcAft>
              <a:buClr>
                <a:srgbClr val="A30A36"/>
              </a:buClr>
              <a:buFont typeface="Wingdings" pitchFamily="2" charset="2"/>
              <a:buChar char="Ø"/>
            </a:pPr>
            <a:r>
              <a:rPr lang="en-US" sz="3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The PMUKP provides consultation in medical and procedural management aimed to improve the care of patients with GI diseases and ultimately improve their outcomes and provide relief in resource allocation. </a:t>
            </a:r>
          </a:p>
          <a:p>
            <a:pPr marL="685800" marR="0" indent="-685800">
              <a:spcBef>
                <a:spcPts val="0"/>
              </a:spcBef>
              <a:spcAft>
                <a:spcPts val="0"/>
              </a:spcAft>
              <a:buClr>
                <a:srgbClr val="A30A36"/>
              </a:buClr>
              <a:buFont typeface="Wingdings" pitchFamily="2" charset="2"/>
              <a:buChar char="Ø"/>
            </a:pPr>
            <a:endParaRPr lang="en-US" sz="3800" kern="0" dirty="0">
              <a:solidFill>
                <a:srgbClr val="000000"/>
              </a:solidFill>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marL="685800" marR="0" indent="-685800">
              <a:spcBef>
                <a:spcPts val="0"/>
              </a:spcBef>
              <a:spcAft>
                <a:spcPts val="0"/>
              </a:spcAft>
              <a:buClr>
                <a:srgbClr val="A30A36"/>
              </a:buClr>
              <a:buFont typeface="Wingdings" pitchFamily="2" charset="2"/>
              <a:buChar char="Ø"/>
            </a:pPr>
            <a:r>
              <a:rPr lang="en-US" sz="3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The PMUKP utilized bi-weekly video conferencing from 8/1/2022 to the present for </a:t>
            </a:r>
            <a:r>
              <a:rPr lang="en-US" sz="38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case management discussions, didactic presentations, live case demonstrations, and real-time remote proctoring of endoscopic procedures. </a:t>
            </a:r>
            <a:endParaRPr lang="en-US" sz="3800" kern="100" dirty="0">
              <a:effectLst/>
              <a:latin typeface="Calibri" panose="020F0502020204030204" pitchFamily="34" charset="0"/>
              <a:ea typeface="Malgun Gothic" panose="020B0503020000020004" pitchFamily="34" charset="-127"/>
              <a:cs typeface="Calibri" panose="020F0502020204030204" pitchFamily="34" charset="0"/>
            </a:endParaRPr>
          </a:p>
        </p:txBody>
      </p:sp>
      <p:sp>
        <p:nvSpPr>
          <p:cNvPr id="58" name="Rounded Rectangle 57"/>
          <p:cNvSpPr/>
          <p:nvPr/>
        </p:nvSpPr>
        <p:spPr bwMode="auto">
          <a:xfrm>
            <a:off x="32500225" y="10551794"/>
            <a:ext cx="2333452" cy="2077829"/>
          </a:xfrm>
          <a:prstGeom prst="roundRect">
            <a:avLst/>
          </a:prstGeom>
          <a:solidFill>
            <a:schemeClr val="bg1"/>
          </a:solidFill>
          <a:ln w="9525" cap="flat" cmpd="sng" algn="ctr">
            <a:noFill/>
            <a:prstDash val="solid"/>
            <a:round/>
            <a:headEnd type="none" w="med" len="med"/>
            <a:tailEnd type="none" w="med" len="med"/>
          </a:ln>
          <a:effectLst/>
        </p:spPr>
        <p:txBody>
          <a:bodyPr vert="horz" wrap="square" lIns="106756" tIns="53378" rIns="106756" bIns="53378" numCol="1" rtlCol="0" anchor="t" anchorCtr="0" compatLnSpc="1">
            <a:prstTxWarp prst="textNoShape">
              <a:avLst/>
            </a:prstTxWarp>
          </a:bodyPr>
          <a:lstStyle/>
          <a:p>
            <a:pPr defTabSz="1067562"/>
            <a:endParaRPr lang="en-US" dirty="0">
              <a:latin typeface="Calibri" charset="0"/>
              <a:ea typeface="Calibri" charset="0"/>
              <a:cs typeface="Calibri" charset="0"/>
            </a:endParaRPr>
          </a:p>
        </p:txBody>
      </p:sp>
      <p:sp>
        <p:nvSpPr>
          <p:cNvPr id="6" name="TextBox 5"/>
          <p:cNvSpPr txBox="1"/>
          <p:nvPr/>
        </p:nvSpPr>
        <p:spPr>
          <a:xfrm>
            <a:off x="5130584" y="1315653"/>
            <a:ext cx="40709087" cy="4893647"/>
          </a:xfrm>
          <a:prstGeom prst="rect">
            <a:avLst/>
          </a:prstGeom>
          <a:noFill/>
        </p:spPr>
        <p:txBody>
          <a:bodyPr wrap="square" rtlCol="0">
            <a:spAutoFit/>
          </a:bodyPr>
          <a:lstStyle/>
          <a:p>
            <a:pPr algn="ctr"/>
            <a:r>
              <a:rPr lang="en-US" sz="10400" b="1" kern="0" dirty="0">
                <a:solidFill>
                  <a:srgbClr val="A30A36"/>
                </a:solidFill>
                <a:effectLst/>
                <a:latin typeface="Calibri" panose="020F0502020204030204" pitchFamily="34" charset="0"/>
                <a:ea typeface="Times New Roman" panose="02020603050405020304" pitchFamily="18" charset="0"/>
                <a:cs typeface="Calibri" panose="020F0502020204030204" pitchFamily="34" charset="0"/>
              </a:rPr>
              <a:t>Building a Remote Gastrointestinal Care </a:t>
            </a:r>
          </a:p>
          <a:p>
            <a:pPr algn="ctr"/>
            <a:r>
              <a:rPr lang="en-US" sz="10400" b="1" kern="0" dirty="0">
                <a:solidFill>
                  <a:srgbClr val="A30A36"/>
                </a:solidFill>
                <a:effectLst/>
                <a:latin typeface="Calibri" panose="020F0502020204030204" pitchFamily="34" charset="0"/>
                <a:ea typeface="Times New Roman" panose="02020603050405020304" pitchFamily="18" charset="0"/>
                <a:cs typeface="Calibri" panose="020F0502020204030204" pitchFamily="34" charset="0"/>
              </a:rPr>
              <a:t>Network in a Region of Global Conflict </a:t>
            </a:r>
            <a:r>
              <a:rPr lang="en-US" sz="10400" b="1" dirty="0">
                <a:solidFill>
                  <a:srgbClr val="A30A36"/>
                </a:solidFill>
                <a:effectLst/>
                <a:latin typeface="Calibri" panose="020F0502020204030204" pitchFamily="34" charset="0"/>
                <a:cs typeface="Calibri" panose="020F0502020204030204" pitchFamily="34" charset="0"/>
              </a:rPr>
              <a:t> </a:t>
            </a:r>
            <a:br>
              <a:rPr lang="en-US" sz="10400" dirty="0">
                <a:solidFill>
                  <a:srgbClr val="A30A36"/>
                </a:solidFill>
                <a:latin typeface="Calibri" panose="020F0502020204030204" pitchFamily="34" charset="0"/>
                <a:ea typeface="Calibri" charset="0"/>
                <a:cs typeface="Calibri" panose="020F0502020204030204" pitchFamily="34" charset="0"/>
              </a:rPr>
            </a:br>
            <a:endParaRPr lang="en-US" sz="10400" dirty="0">
              <a:solidFill>
                <a:srgbClr val="A30A36"/>
              </a:solidFill>
              <a:latin typeface="Calibri" panose="020F0502020204030204" pitchFamily="34" charset="0"/>
              <a:ea typeface="Calibri" charset="0"/>
              <a:cs typeface="Calibri" panose="020F0502020204030204" pitchFamily="34" charset="0"/>
            </a:endParaRPr>
          </a:p>
        </p:txBody>
      </p:sp>
      <p:sp>
        <p:nvSpPr>
          <p:cNvPr id="8" name="TextBox 7"/>
          <p:cNvSpPr txBox="1"/>
          <p:nvPr/>
        </p:nvSpPr>
        <p:spPr>
          <a:xfrm>
            <a:off x="8971366" y="3185801"/>
            <a:ext cx="29958261" cy="3293209"/>
          </a:xfrm>
          <a:prstGeom prst="rect">
            <a:avLst/>
          </a:prstGeom>
          <a:noFill/>
        </p:spPr>
        <p:txBody>
          <a:bodyPr wrap="square" rtlCol="0">
            <a:spAutoFit/>
          </a:bodyPr>
          <a:lstStyle/>
          <a:p>
            <a:pPr algn="ctr"/>
            <a:endParaRPr lang="en-US" sz="4500" dirty="0">
              <a:solidFill>
                <a:srgbClr val="002060"/>
              </a:solidFill>
              <a:latin typeface="Calibri" charset="0"/>
              <a:ea typeface="Calibri" charset="0"/>
              <a:cs typeface="Calibri" charset="0"/>
            </a:endParaRPr>
          </a:p>
          <a:p>
            <a:pPr algn="ctr"/>
            <a:endParaRPr lang="en-US" sz="4500" dirty="0">
              <a:solidFill>
                <a:srgbClr val="002060"/>
              </a:solidFill>
              <a:latin typeface="Calibri" charset="0"/>
              <a:ea typeface="Calibri" charset="0"/>
              <a:cs typeface="Calibri" charset="0"/>
            </a:endParaRPr>
          </a:p>
          <a:p>
            <a:pPr marL="0" marR="0" algn="ctr">
              <a:spcBef>
                <a:spcPts val="0"/>
              </a:spcBef>
              <a:spcAft>
                <a:spcPts val="0"/>
              </a:spcAft>
            </a:pPr>
            <a:r>
              <a:rPr lang="en-US" sz="4500" b="0" i="0" dirty="0">
                <a:solidFill>
                  <a:srgbClr val="002060"/>
                </a:solidFill>
                <a:effectLst/>
                <a:latin typeface="Calibri" panose="020F0502020204030204" pitchFamily="34" charset="0"/>
                <a:cs typeface="Calibri" panose="020F0502020204030204" pitchFamily="34" charset="0"/>
              </a:rPr>
              <a:t>Renata Lerer</a:t>
            </a:r>
            <a:r>
              <a:rPr lang="en-US" sz="4500" b="0" i="0" baseline="30000" dirty="0">
                <a:solidFill>
                  <a:srgbClr val="002060"/>
                </a:solidFill>
                <a:effectLst/>
                <a:latin typeface="Calibri" panose="020F0502020204030204" pitchFamily="34" charset="0"/>
                <a:cs typeface="Calibri" panose="020F0502020204030204" pitchFamily="34" charset="0"/>
              </a:rPr>
              <a:t>1</a:t>
            </a:r>
            <a:r>
              <a:rPr lang="en-US" sz="4500" b="0" i="0" dirty="0">
                <a:solidFill>
                  <a:srgbClr val="002060"/>
                </a:solidFill>
                <a:effectLst/>
                <a:latin typeface="Calibri" panose="020F0502020204030204" pitchFamily="34" charset="0"/>
                <a:cs typeface="Calibri" panose="020F0502020204030204" pitchFamily="34" charset="0"/>
              </a:rPr>
              <a:t>; </a:t>
            </a:r>
            <a:r>
              <a:rPr lang="en-US" sz="4500" b="0" i="0" dirty="0" err="1">
                <a:solidFill>
                  <a:srgbClr val="002060"/>
                </a:solidFill>
                <a:effectLst/>
                <a:latin typeface="Calibri" panose="020F0502020204030204" pitchFamily="34" charset="0"/>
                <a:cs typeface="Calibri" panose="020F0502020204030204" pitchFamily="34" charset="0"/>
              </a:rPr>
              <a:t>Junghyun</a:t>
            </a:r>
            <a:r>
              <a:rPr lang="en-US" sz="4500" b="0" i="0" dirty="0">
                <a:solidFill>
                  <a:srgbClr val="002060"/>
                </a:solidFill>
                <a:effectLst/>
                <a:latin typeface="Calibri" panose="020F0502020204030204" pitchFamily="34" charset="0"/>
                <a:cs typeface="Calibri" panose="020F0502020204030204" pitchFamily="34" charset="0"/>
              </a:rPr>
              <a:t> Lim</a:t>
            </a:r>
            <a:r>
              <a:rPr lang="en-US" sz="4500" b="0" i="0" baseline="30000" dirty="0">
                <a:solidFill>
                  <a:srgbClr val="002060"/>
                </a:solidFill>
                <a:effectLst/>
                <a:latin typeface="Calibri" panose="020F0502020204030204" pitchFamily="34" charset="0"/>
                <a:cs typeface="Calibri" panose="020F0502020204030204" pitchFamily="34" charset="0"/>
              </a:rPr>
              <a:t>1</a:t>
            </a:r>
            <a:r>
              <a:rPr lang="en-US" sz="4500" b="0" i="0" dirty="0">
                <a:solidFill>
                  <a:srgbClr val="002060"/>
                </a:solidFill>
                <a:effectLst/>
                <a:latin typeface="Calibri" panose="020F0502020204030204" pitchFamily="34" charset="0"/>
                <a:cs typeface="Calibri" panose="020F0502020204030204" pitchFamily="34" charset="0"/>
              </a:rPr>
              <a:t>; Viktor Pashynskyi</a:t>
            </a:r>
            <a:r>
              <a:rPr lang="en-US" sz="4500" b="0" i="0" baseline="30000" dirty="0">
                <a:solidFill>
                  <a:srgbClr val="002060"/>
                </a:solidFill>
                <a:effectLst/>
                <a:latin typeface="Calibri" panose="020F0502020204030204" pitchFamily="34" charset="0"/>
                <a:cs typeface="Calibri" panose="020F0502020204030204" pitchFamily="34" charset="0"/>
              </a:rPr>
              <a:t>2</a:t>
            </a:r>
            <a:r>
              <a:rPr lang="en-US" sz="4500" b="0" i="0" dirty="0">
                <a:solidFill>
                  <a:srgbClr val="002060"/>
                </a:solidFill>
                <a:effectLst/>
                <a:latin typeface="Calibri" panose="020F0502020204030204" pitchFamily="34" charset="0"/>
                <a:cs typeface="Calibri" panose="020F0502020204030204" pitchFamily="34" charset="0"/>
              </a:rPr>
              <a:t>; Maisie Savchenko-Fullerton</a:t>
            </a:r>
            <a:r>
              <a:rPr lang="en-US" sz="4500" b="0" i="0" baseline="30000" dirty="0">
                <a:solidFill>
                  <a:srgbClr val="002060"/>
                </a:solidFill>
                <a:effectLst/>
                <a:latin typeface="Calibri" panose="020F0502020204030204" pitchFamily="34" charset="0"/>
                <a:cs typeface="Calibri" panose="020F0502020204030204" pitchFamily="34" charset="0"/>
              </a:rPr>
              <a:t>3</a:t>
            </a:r>
            <a:r>
              <a:rPr lang="en-US" sz="4500" b="0" i="0" dirty="0">
                <a:solidFill>
                  <a:srgbClr val="002060"/>
                </a:solidFill>
                <a:effectLst/>
                <a:latin typeface="Calibri" panose="020F0502020204030204" pitchFamily="34" charset="0"/>
                <a:cs typeface="Calibri" panose="020F0502020204030204" pitchFamily="34" charset="0"/>
              </a:rPr>
              <a:t>; </a:t>
            </a:r>
            <a:r>
              <a:rPr lang="en-US" sz="4500" b="0" i="0" dirty="0" err="1">
                <a:solidFill>
                  <a:srgbClr val="002060"/>
                </a:solidFill>
                <a:effectLst/>
                <a:latin typeface="Calibri" panose="020F0502020204030204" pitchFamily="34" charset="0"/>
                <a:cs typeface="Calibri" panose="020F0502020204030204" pitchFamily="34" charset="0"/>
              </a:rPr>
              <a:t>Kierstyn</a:t>
            </a:r>
            <a:r>
              <a:rPr lang="en-US" sz="4500" b="0" i="0" dirty="0">
                <a:solidFill>
                  <a:srgbClr val="002060"/>
                </a:solidFill>
                <a:effectLst/>
                <a:latin typeface="Calibri" panose="020F0502020204030204" pitchFamily="34" charset="0"/>
                <a:cs typeface="Calibri" panose="020F0502020204030204" pitchFamily="34" charset="0"/>
              </a:rPr>
              <a:t> Claycomb</a:t>
            </a:r>
            <a:r>
              <a:rPr lang="en-US" sz="4500" b="0" i="0" baseline="30000" dirty="0">
                <a:solidFill>
                  <a:srgbClr val="002060"/>
                </a:solidFill>
                <a:effectLst/>
                <a:latin typeface="Calibri" panose="020F0502020204030204" pitchFamily="34" charset="0"/>
                <a:cs typeface="Calibri" panose="020F0502020204030204" pitchFamily="34" charset="0"/>
              </a:rPr>
              <a:t>1</a:t>
            </a:r>
            <a:r>
              <a:rPr lang="en-US" sz="4500" b="0" i="0" dirty="0">
                <a:solidFill>
                  <a:srgbClr val="002060"/>
                </a:solidFill>
                <a:effectLst/>
                <a:latin typeface="Calibri" panose="020F0502020204030204" pitchFamily="34" charset="0"/>
                <a:cs typeface="Calibri" panose="020F0502020204030204" pitchFamily="34" charset="0"/>
              </a:rPr>
              <a:t>; Lillias H Maguire</a:t>
            </a:r>
            <a:r>
              <a:rPr lang="en-US" sz="4500" b="0" i="0" baseline="30000" dirty="0">
                <a:solidFill>
                  <a:srgbClr val="002060"/>
                </a:solidFill>
                <a:effectLst/>
                <a:latin typeface="Calibri" panose="020F0502020204030204" pitchFamily="34" charset="0"/>
                <a:cs typeface="Calibri" panose="020F0502020204030204" pitchFamily="34" charset="0"/>
              </a:rPr>
              <a:t>1</a:t>
            </a:r>
            <a:r>
              <a:rPr lang="en-US" sz="4500" b="0" i="0">
                <a:solidFill>
                  <a:srgbClr val="002060"/>
                </a:solidFill>
                <a:effectLst/>
                <a:latin typeface="Calibri" panose="020F0502020204030204" pitchFamily="34" charset="0"/>
                <a:cs typeface="Calibri" panose="020F0502020204030204" pitchFamily="34" charset="0"/>
              </a:rPr>
              <a:t>; </a:t>
            </a:r>
          </a:p>
          <a:p>
            <a:pPr marL="0" marR="0" algn="ctr">
              <a:spcBef>
                <a:spcPts val="0"/>
              </a:spcBef>
              <a:spcAft>
                <a:spcPts val="0"/>
              </a:spcAft>
            </a:pPr>
            <a:r>
              <a:rPr lang="en-US" sz="4500" b="0" i="0">
                <a:solidFill>
                  <a:srgbClr val="002060"/>
                </a:solidFill>
                <a:effectLst/>
                <a:latin typeface="Calibri" panose="020F0502020204030204" pitchFamily="34" charset="0"/>
                <a:cs typeface="Calibri" panose="020F0502020204030204" pitchFamily="34" charset="0"/>
              </a:rPr>
              <a:t>David </a:t>
            </a:r>
            <a:r>
              <a:rPr lang="en-US" sz="4500" b="0" i="0" dirty="0">
                <a:solidFill>
                  <a:srgbClr val="002060"/>
                </a:solidFill>
                <a:effectLst/>
                <a:latin typeface="Calibri" panose="020F0502020204030204" pitchFamily="34" charset="0"/>
                <a:cs typeface="Calibri" panose="020F0502020204030204" pitchFamily="34" charset="0"/>
              </a:rPr>
              <a:t>E Kaplan</a:t>
            </a:r>
            <a:r>
              <a:rPr lang="en-US" sz="4500" b="0" i="0" baseline="30000" dirty="0">
                <a:solidFill>
                  <a:srgbClr val="002060"/>
                </a:solidFill>
                <a:effectLst/>
                <a:latin typeface="Calibri" panose="020F0502020204030204" pitchFamily="34" charset="0"/>
                <a:cs typeface="Calibri" panose="020F0502020204030204" pitchFamily="34" charset="0"/>
              </a:rPr>
              <a:t>1</a:t>
            </a:r>
            <a:r>
              <a:rPr lang="en-US" sz="4500" b="0" i="0" dirty="0">
                <a:solidFill>
                  <a:srgbClr val="002060"/>
                </a:solidFill>
                <a:effectLst/>
                <a:latin typeface="Calibri" panose="020F0502020204030204" pitchFamily="34" charset="0"/>
                <a:cs typeface="Calibri" panose="020F0502020204030204" pitchFamily="34" charset="0"/>
              </a:rPr>
              <a:t>; Patrick J Brennan</a:t>
            </a:r>
            <a:r>
              <a:rPr lang="en-US" sz="4500" b="0" i="0" baseline="30000" dirty="0">
                <a:solidFill>
                  <a:srgbClr val="002060"/>
                </a:solidFill>
                <a:effectLst/>
                <a:latin typeface="Calibri" panose="020F0502020204030204" pitchFamily="34" charset="0"/>
                <a:cs typeface="Calibri" panose="020F0502020204030204" pitchFamily="34" charset="0"/>
              </a:rPr>
              <a:t>1</a:t>
            </a:r>
            <a:r>
              <a:rPr lang="en-US" sz="4500" b="0" i="0" dirty="0">
                <a:solidFill>
                  <a:srgbClr val="002060"/>
                </a:solidFill>
                <a:effectLst/>
                <a:latin typeface="Calibri" panose="020F0502020204030204" pitchFamily="34" charset="0"/>
                <a:cs typeface="Calibri" panose="020F0502020204030204" pitchFamily="34" charset="0"/>
              </a:rPr>
              <a:t>; James D. Lewis</a:t>
            </a:r>
            <a:r>
              <a:rPr lang="en-US" sz="4500" b="0" i="0" baseline="30000" dirty="0">
                <a:solidFill>
                  <a:srgbClr val="002060"/>
                </a:solidFill>
                <a:effectLst/>
                <a:latin typeface="Calibri" panose="020F0502020204030204" pitchFamily="34" charset="0"/>
                <a:cs typeface="Calibri" panose="020F0502020204030204" pitchFamily="34" charset="0"/>
              </a:rPr>
              <a:t>1</a:t>
            </a:r>
            <a:r>
              <a:rPr lang="en-US" sz="4500" b="0" i="0" dirty="0">
                <a:solidFill>
                  <a:srgbClr val="002060"/>
                </a:solidFill>
                <a:effectLst/>
                <a:latin typeface="Calibri" panose="020F0502020204030204" pitchFamily="34" charset="0"/>
                <a:cs typeface="Calibri" panose="020F0502020204030204" pitchFamily="34" charset="0"/>
              </a:rPr>
              <a:t>; </a:t>
            </a:r>
            <a:r>
              <a:rPr lang="en-US" sz="4500" b="0" i="0" dirty="0" err="1">
                <a:solidFill>
                  <a:srgbClr val="002060"/>
                </a:solidFill>
                <a:effectLst/>
                <a:latin typeface="Calibri" panose="020F0502020204030204" pitchFamily="34" charset="0"/>
                <a:cs typeface="Calibri" panose="020F0502020204030204" pitchFamily="34" charset="0"/>
              </a:rPr>
              <a:t>Yaroslav</a:t>
            </a:r>
            <a:r>
              <a:rPr lang="en-US" sz="4500" dirty="0">
                <a:solidFill>
                  <a:srgbClr val="002060"/>
                </a:solidFill>
                <a:latin typeface="Calibri" panose="020F0502020204030204" pitchFamily="34" charset="0"/>
                <a:cs typeface="Calibri" panose="020F0502020204030204" pitchFamily="34" charset="0"/>
              </a:rPr>
              <a:t> </a:t>
            </a:r>
            <a:r>
              <a:rPr lang="en-US" sz="4500" b="0" i="0" dirty="0">
                <a:solidFill>
                  <a:srgbClr val="002060"/>
                </a:solidFill>
                <a:effectLst/>
                <a:latin typeface="Calibri" panose="020F0502020204030204" pitchFamily="34" charset="0"/>
                <a:cs typeface="Calibri" panose="020F0502020204030204" pitchFamily="34" charset="0"/>
              </a:rPr>
              <a:t>Radoga</a:t>
            </a:r>
            <a:r>
              <a:rPr lang="en-US" sz="4500" b="0" i="0" baseline="30000" dirty="0">
                <a:solidFill>
                  <a:srgbClr val="002060"/>
                </a:solidFill>
                <a:effectLst/>
                <a:latin typeface="Calibri" panose="020F0502020204030204" pitchFamily="34" charset="0"/>
                <a:cs typeface="Calibri" panose="020F0502020204030204" pitchFamily="34" charset="0"/>
              </a:rPr>
              <a:t>2</a:t>
            </a:r>
            <a:r>
              <a:rPr lang="en-US" sz="4500" b="0" i="0" dirty="0">
                <a:solidFill>
                  <a:srgbClr val="002060"/>
                </a:solidFill>
                <a:effectLst/>
                <a:latin typeface="Calibri" panose="020F0502020204030204" pitchFamily="34" charset="0"/>
                <a:cs typeface="Calibri" panose="020F0502020204030204" pitchFamily="34" charset="0"/>
              </a:rPr>
              <a:t>; Gregory G. Ginsberg</a:t>
            </a:r>
            <a:r>
              <a:rPr lang="en-US" sz="4500" b="0" i="0" baseline="30000" dirty="0">
                <a:solidFill>
                  <a:srgbClr val="002060"/>
                </a:solidFill>
                <a:effectLst/>
                <a:latin typeface="Calibri" panose="020F0502020204030204" pitchFamily="34" charset="0"/>
                <a:cs typeface="Calibri" panose="020F0502020204030204" pitchFamily="34" charset="0"/>
              </a:rPr>
              <a:t>1</a:t>
            </a:r>
            <a:endParaRPr lang="en-US" sz="4500" i="1" baseline="30000" dirty="0">
              <a:solidFill>
                <a:srgbClr val="002060"/>
              </a:solidFill>
              <a:latin typeface="Calibri" panose="020F0502020204030204" pitchFamily="34" charset="0"/>
              <a:ea typeface="Calibri" charset="0"/>
              <a:cs typeface="Calibri" panose="020F0502020204030204" pitchFamily="34" charset="0"/>
            </a:endParaRPr>
          </a:p>
          <a:p>
            <a:pPr algn="ctr"/>
            <a:r>
              <a:rPr lang="en-US" i="1" baseline="30000" dirty="0">
                <a:solidFill>
                  <a:srgbClr val="002060"/>
                </a:solidFill>
                <a:latin typeface="Calibri" panose="020F0502020204030204" pitchFamily="34" charset="0"/>
                <a:ea typeface="Calibri" charset="0"/>
                <a:cs typeface="Calibri" panose="020F0502020204030204" pitchFamily="34" charset="0"/>
              </a:rPr>
              <a:t>1</a:t>
            </a:r>
            <a:r>
              <a:rPr lang="en-US" b="0" i="1" dirty="0">
                <a:solidFill>
                  <a:srgbClr val="002060"/>
                </a:solidFill>
                <a:effectLst/>
                <a:latin typeface="Calibri" panose="020F0502020204030204" pitchFamily="34" charset="0"/>
                <a:cs typeface="Calibri" panose="020F0502020204030204" pitchFamily="34" charset="0"/>
              </a:rPr>
              <a:t>Univeristy of Pennsylvania, Philadelphia, PA, United States</a:t>
            </a:r>
            <a:r>
              <a:rPr lang="en-US" i="1" dirty="0">
                <a:solidFill>
                  <a:srgbClr val="002060"/>
                </a:solidFill>
                <a:latin typeface="Calibri" panose="020F0502020204030204" pitchFamily="34" charset="0"/>
                <a:ea typeface="Calibri" charset="0"/>
                <a:cs typeface="Calibri" panose="020F0502020204030204" pitchFamily="34" charset="0"/>
              </a:rPr>
              <a:t>; </a:t>
            </a:r>
            <a:r>
              <a:rPr lang="en-US" i="1" baseline="30000" dirty="0">
                <a:solidFill>
                  <a:srgbClr val="002060"/>
                </a:solidFill>
                <a:latin typeface="Calibri" panose="020F0502020204030204" pitchFamily="34" charset="0"/>
                <a:ea typeface="Calibri" charset="0"/>
                <a:cs typeface="Calibri" panose="020F0502020204030204" pitchFamily="34" charset="0"/>
              </a:rPr>
              <a:t>2</a:t>
            </a:r>
            <a:r>
              <a:rPr lang="en-US" i="1" dirty="0">
                <a:solidFill>
                  <a:srgbClr val="002060"/>
                </a:solidFill>
                <a:effectLst/>
                <a:highlight>
                  <a:srgbClr val="FFFFFF"/>
                </a:highlight>
                <a:latin typeface="Calibri" panose="020F0502020204030204" pitchFamily="34" charset="0"/>
                <a:ea typeface="Malgun Gothic" panose="020B0503020000020004" pitchFamily="34" charset="-127"/>
                <a:cs typeface="Calibri" panose="020F0502020204030204" pitchFamily="34" charset="0"/>
              </a:rPr>
              <a:t>Vinnytsia M.I. </a:t>
            </a:r>
            <a:r>
              <a:rPr lang="en-US" i="1" dirty="0" err="1">
                <a:solidFill>
                  <a:srgbClr val="002060"/>
                </a:solidFill>
                <a:effectLst/>
                <a:highlight>
                  <a:srgbClr val="FFFFFF"/>
                </a:highlight>
                <a:latin typeface="Calibri" panose="020F0502020204030204" pitchFamily="34" charset="0"/>
                <a:ea typeface="Malgun Gothic" panose="020B0503020000020004" pitchFamily="34" charset="-127"/>
                <a:cs typeface="Calibri" panose="020F0502020204030204" pitchFamily="34" charset="0"/>
              </a:rPr>
              <a:t>Pyrohov</a:t>
            </a:r>
            <a:r>
              <a:rPr lang="en-US" i="1" dirty="0">
                <a:solidFill>
                  <a:srgbClr val="002060"/>
                </a:solidFill>
                <a:effectLst/>
                <a:highlight>
                  <a:srgbClr val="FFFFFF"/>
                </a:highlight>
                <a:latin typeface="Calibri" panose="020F0502020204030204" pitchFamily="34" charset="0"/>
                <a:ea typeface="Malgun Gothic" panose="020B0503020000020004" pitchFamily="34" charset="-127"/>
                <a:cs typeface="Calibri" panose="020F0502020204030204" pitchFamily="34" charset="0"/>
              </a:rPr>
              <a:t> Regional Clinical Hospital, </a:t>
            </a:r>
            <a:r>
              <a:rPr lang="en-US" i="1" dirty="0" err="1">
                <a:solidFill>
                  <a:srgbClr val="002060"/>
                </a:solidFill>
                <a:effectLst/>
                <a:highlight>
                  <a:srgbClr val="FFFFFF"/>
                </a:highlight>
                <a:latin typeface="Calibri" panose="020F0502020204030204" pitchFamily="34" charset="0"/>
                <a:ea typeface="Malgun Gothic" panose="020B0503020000020004" pitchFamily="34" charset="-127"/>
                <a:cs typeface="Calibri" panose="020F0502020204030204" pitchFamily="34" charset="0"/>
              </a:rPr>
              <a:t>Vinnytsia</a:t>
            </a:r>
            <a:r>
              <a:rPr lang="en-US" i="1" dirty="0">
                <a:solidFill>
                  <a:srgbClr val="002060"/>
                </a:solidFill>
                <a:effectLst/>
                <a:highlight>
                  <a:srgbClr val="FFFFFF"/>
                </a:highlight>
                <a:latin typeface="Calibri" panose="020F0502020204030204" pitchFamily="34" charset="0"/>
                <a:ea typeface="Malgun Gothic" panose="020B0503020000020004" pitchFamily="34" charset="-127"/>
                <a:cs typeface="Calibri" panose="020F0502020204030204" pitchFamily="34" charset="0"/>
              </a:rPr>
              <a:t>, Ukraine</a:t>
            </a:r>
            <a:r>
              <a:rPr lang="en-US" i="1" dirty="0">
                <a:solidFill>
                  <a:srgbClr val="002060"/>
                </a:solidFill>
                <a:latin typeface="Calibri" panose="020F0502020204030204" pitchFamily="34" charset="0"/>
                <a:ea typeface="Calibri" charset="0"/>
                <a:cs typeface="Calibri" panose="020F0502020204030204" pitchFamily="34" charset="0"/>
              </a:rPr>
              <a:t>; </a:t>
            </a:r>
            <a:r>
              <a:rPr lang="en-US" i="1" baseline="30000" dirty="0">
                <a:solidFill>
                  <a:srgbClr val="002060"/>
                </a:solidFill>
                <a:latin typeface="Calibri" panose="020F0502020204030204" pitchFamily="34" charset="0"/>
                <a:ea typeface="Calibri" charset="0"/>
                <a:cs typeface="Calibri" panose="020F0502020204030204" pitchFamily="34" charset="0"/>
              </a:rPr>
              <a:t>3</a:t>
            </a:r>
            <a:r>
              <a:rPr lang="en-US" i="1" dirty="0">
                <a:solidFill>
                  <a:srgbClr val="002060"/>
                </a:solidFill>
                <a:effectLst/>
                <a:highlight>
                  <a:srgbClr val="FFFFFF"/>
                </a:highlight>
                <a:latin typeface="Calibri" panose="020F0502020204030204" pitchFamily="34" charset="0"/>
                <a:ea typeface="Malgun Gothic" panose="020B0503020000020004" pitchFamily="34" charset="-127"/>
                <a:cs typeface="Calibri" panose="020F0502020204030204" pitchFamily="34" charset="0"/>
              </a:rPr>
              <a:t>BARVY, </a:t>
            </a:r>
            <a:r>
              <a:rPr lang="en-US" i="1" dirty="0" err="1">
                <a:solidFill>
                  <a:srgbClr val="002060"/>
                </a:solidFill>
                <a:effectLst/>
                <a:highlight>
                  <a:srgbClr val="FFFFFF"/>
                </a:highlight>
                <a:latin typeface="Calibri" panose="020F0502020204030204" pitchFamily="34" charset="0"/>
                <a:ea typeface="Malgun Gothic" panose="020B0503020000020004" pitchFamily="34" charset="-127"/>
                <a:cs typeface="Calibri" panose="020F0502020204030204" pitchFamily="34" charset="0"/>
              </a:rPr>
              <a:t>Vinnytsia</a:t>
            </a:r>
            <a:r>
              <a:rPr lang="en-US" i="1" dirty="0">
                <a:solidFill>
                  <a:srgbClr val="002060"/>
                </a:solidFill>
                <a:effectLst/>
                <a:highlight>
                  <a:srgbClr val="FFFFFF"/>
                </a:highlight>
                <a:latin typeface="Calibri" panose="020F0502020204030204" pitchFamily="34" charset="0"/>
                <a:ea typeface="Malgun Gothic" panose="020B0503020000020004" pitchFamily="34" charset="-127"/>
                <a:cs typeface="Calibri" panose="020F0502020204030204" pitchFamily="34" charset="0"/>
              </a:rPr>
              <a:t>, Ukraine</a:t>
            </a:r>
            <a:endParaRPr lang="en-US" i="1" dirty="0">
              <a:solidFill>
                <a:srgbClr val="002060"/>
              </a:solidFill>
              <a:latin typeface="Calibri" panose="020F0502020204030204" pitchFamily="34" charset="0"/>
              <a:ea typeface="Calibri" charset="0"/>
              <a:cs typeface="Calibri" panose="020F0502020204030204" pitchFamily="34" charset="0"/>
            </a:endParaRPr>
          </a:p>
        </p:txBody>
      </p:sp>
      <p:sp>
        <p:nvSpPr>
          <p:cNvPr id="4" name="TextBox 3"/>
          <p:cNvSpPr txBox="1"/>
          <p:nvPr/>
        </p:nvSpPr>
        <p:spPr>
          <a:xfrm>
            <a:off x="1587059" y="17853458"/>
            <a:ext cx="14793974" cy="1600438"/>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7000" b="1" dirty="0">
                <a:solidFill>
                  <a:srgbClr val="A30A36"/>
                </a:solidFill>
                <a:latin typeface="Calibri" charset="0"/>
                <a:ea typeface="Calibri" charset="0"/>
                <a:cs typeface="Calibri" charset="0"/>
              </a:rPr>
              <a:t>METHODS</a:t>
            </a:r>
          </a:p>
          <a:p>
            <a:endParaRPr lang="en-US" dirty="0">
              <a:latin typeface="Calibri" charset="0"/>
              <a:ea typeface="Calibri" charset="0"/>
              <a:cs typeface="Calibri" charset="0"/>
            </a:endParaRPr>
          </a:p>
        </p:txBody>
      </p:sp>
      <p:sp>
        <p:nvSpPr>
          <p:cNvPr id="19" name="TextBox 18"/>
          <p:cNvSpPr txBox="1"/>
          <p:nvPr/>
        </p:nvSpPr>
        <p:spPr>
          <a:xfrm>
            <a:off x="1551008" y="7998560"/>
            <a:ext cx="14793974" cy="1600438"/>
          </a:xfrm>
          <a:prstGeom prst="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wrap="square" rtlCol="0" anchor="t">
            <a:spAutoFit/>
          </a:bodyPr>
          <a:lstStyle/>
          <a:p>
            <a:pPr algn="ctr"/>
            <a:r>
              <a:rPr lang="en-US" sz="7000" b="1" dirty="0">
                <a:solidFill>
                  <a:srgbClr val="A30A36"/>
                </a:solidFill>
                <a:latin typeface="Calibri" charset="0"/>
                <a:ea typeface="Calibri" charset="0"/>
                <a:cs typeface="Calibri" charset="0"/>
              </a:rPr>
              <a:t>BACKGROUND</a:t>
            </a:r>
          </a:p>
          <a:p>
            <a:endParaRPr lang="en-US" dirty="0">
              <a:latin typeface="Calibri" charset="0"/>
              <a:ea typeface="Calibri" charset="0"/>
              <a:cs typeface="Calibri" charset="0"/>
            </a:endParaRPr>
          </a:p>
        </p:txBody>
      </p:sp>
      <p:sp>
        <p:nvSpPr>
          <p:cNvPr id="21" name="TextBox 20"/>
          <p:cNvSpPr txBox="1"/>
          <p:nvPr/>
        </p:nvSpPr>
        <p:spPr>
          <a:xfrm>
            <a:off x="34822719" y="9859000"/>
            <a:ext cx="14815884" cy="12972859"/>
          </a:xfrm>
          <a:prstGeom prst="rect">
            <a:avLst/>
          </a:prstGeom>
          <a:noFill/>
        </p:spPr>
        <p:txBody>
          <a:bodyPr wrap="square" lIns="106756" tIns="53378" rIns="106756" bIns="53378" rtlCol="0">
            <a:spAutoFit/>
          </a:bodyPr>
          <a:lstStyle/>
          <a:p>
            <a:pPr marL="285750" marR="0" indent="-285750">
              <a:spcBef>
                <a:spcPts val="0"/>
              </a:spcBef>
              <a:spcAft>
                <a:spcPts val="0"/>
              </a:spcAft>
              <a:buClr>
                <a:srgbClr val="A30A36"/>
              </a:buClr>
              <a:buFont typeface="Wingdings" pitchFamily="2" charset="2"/>
              <a:buChar char="Ø"/>
            </a:pPr>
            <a:r>
              <a:rPr lang="en-US" sz="3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The PMUKP’s video conferences included:</a:t>
            </a:r>
          </a:p>
          <a:p>
            <a:pPr marL="285750" marR="0" indent="-285750">
              <a:spcBef>
                <a:spcPts val="0"/>
              </a:spcBef>
              <a:spcAft>
                <a:spcPts val="0"/>
              </a:spcAft>
              <a:buClr>
                <a:srgbClr val="A30A36"/>
              </a:buClr>
              <a:buFont typeface="Wingdings" pitchFamily="2" charset="2"/>
              <a:buChar char="Ø"/>
            </a:pPr>
            <a:endParaRPr lang="en-US" sz="3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marL="1276731" lvl="1" indent="-742950">
              <a:spcBef>
                <a:spcPts val="0"/>
              </a:spcBef>
              <a:spcAft>
                <a:spcPts val="0"/>
              </a:spcAft>
              <a:buClr>
                <a:srgbClr val="A30A36"/>
              </a:buClr>
              <a:buFont typeface="+mj-lt"/>
              <a:buAutoNum type="arabicPeriod"/>
            </a:pPr>
            <a:r>
              <a:rPr lang="en-US" sz="3800" kern="0" dirty="0">
                <a:solidFill>
                  <a:srgbClr val="00000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Co</a:t>
            </a:r>
            <a:r>
              <a:rPr lang="en-US" sz="3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nsultation via 63 case presentations with recorded video, spanning a broad range of GI and endoscopic management challenges (</a:t>
            </a:r>
            <a:r>
              <a:rPr lang="en-US" sz="3800" b="1"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Figure 1</a:t>
            </a:r>
            <a:r>
              <a:rPr lang="en-US" sz="3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p>
          <a:p>
            <a:pPr marL="1276731" lvl="1" indent="-742950">
              <a:spcBef>
                <a:spcPts val="0"/>
              </a:spcBef>
              <a:spcAft>
                <a:spcPts val="0"/>
              </a:spcAft>
              <a:buClr>
                <a:srgbClr val="A30A36"/>
              </a:buClr>
              <a:buFont typeface="+mj-lt"/>
              <a:buAutoNum type="arabicPeriod"/>
            </a:pPr>
            <a:r>
              <a:rPr lang="en-US" sz="3800" kern="0" dirty="0">
                <a:solidFill>
                  <a:srgbClr val="00000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D</a:t>
            </a:r>
            <a:r>
              <a:rPr lang="en-US" sz="3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idactic teaching via 11 topic specific presentations by GI fellows under the guidance of GI subspecialists and surgeons.</a:t>
            </a:r>
          </a:p>
          <a:p>
            <a:pPr marL="1276731" lvl="1" indent="-742950">
              <a:spcBef>
                <a:spcPts val="0"/>
              </a:spcBef>
              <a:spcAft>
                <a:spcPts val="0"/>
              </a:spcAft>
              <a:buClr>
                <a:srgbClr val="A30A36"/>
              </a:buClr>
              <a:buFont typeface="+mj-lt"/>
              <a:buAutoNum type="arabicPeriod"/>
            </a:pPr>
            <a:r>
              <a:rPr lang="en-US" sz="3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1 live case transmission demonstration from the United States (per oral endoscopic myotomy [POEM] for achalasia) (</a:t>
            </a:r>
            <a:r>
              <a:rPr lang="en-US" sz="3800" b="1"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Figure 2</a:t>
            </a:r>
            <a:r>
              <a:rPr lang="en-US" sz="3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p>
          <a:p>
            <a:pPr marL="1276731" lvl="1" indent="-742950">
              <a:spcBef>
                <a:spcPts val="0"/>
              </a:spcBef>
              <a:spcAft>
                <a:spcPts val="0"/>
              </a:spcAft>
              <a:buClr>
                <a:srgbClr val="A30A36"/>
              </a:buClr>
              <a:buFont typeface="+mj-lt"/>
              <a:buAutoNum type="arabicPeriod"/>
            </a:pPr>
            <a:r>
              <a:rPr lang="en-US" sz="3800" kern="0" dirty="0">
                <a:solidFill>
                  <a:srgbClr val="00000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R</a:t>
            </a:r>
            <a:r>
              <a:rPr lang="en-US" sz="3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eal-time remote proctoring of 2 endoscopic procedures performed in Ukraine (</a:t>
            </a:r>
            <a:r>
              <a:rPr lang="en-US" sz="3800" kern="0" dirty="0">
                <a:solidFill>
                  <a:srgbClr val="000000"/>
                </a:solidFill>
                <a:highlight>
                  <a:srgbClr val="FFFFFF"/>
                </a:highlight>
                <a:latin typeface="Calibri" panose="020F0502020204030204" pitchFamily="34" charset="0"/>
                <a:ea typeface="Times New Roman" panose="02020603050405020304" pitchFamily="18" charset="0"/>
                <a:cs typeface="Calibri" panose="020F0502020204030204" pitchFamily="34" charset="0"/>
              </a:rPr>
              <a:t>POEM for </a:t>
            </a:r>
            <a:r>
              <a:rPr lang="en-US" sz="3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treatment of </a:t>
            </a:r>
            <a:r>
              <a:rPr lang="en-US" sz="3800" kern="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Zenker’s</a:t>
            </a:r>
            <a:r>
              <a:rPr lang="en-US" sz="3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diverticulum [Z-POEM] and POEM with diverticulectomy [D-POEM]). </a:t>
            </a:r>
          </a:p>
          <a:p>
            <a:pPr marL="285750" marR="0" indent="-285750">
              <a:spcBef>
                <a:spcPts val="0"/>
              </a:spcBef>
              <a:spcAft>
                <a:spcPts val="0"/>
              </a:spcAft>
              <a:buClr>
                <a:srgbClr val="A30A36"/>
              </a:buClr>
              <a:buFont typeface="Wingdings" pitchFamily="2" charset="2"/>
              <a:buChar char="Ø"/>
            </a:pPr>
            <a:endParaRPr lang="en-US" sz="3800" kern="0" dirty="0">
              <a:solidFill>
                <a:srgbClr val="000000"/>
              </a:solidFill>
              <a:highlight>
                <a:srgbClr val="FFFFFF"/>
              </a:highlight>
              <a:latin typeface="Calibri" panose="020F0502020204030204" pitchFamily="34" charset="0"/>
              <a:ea typeface="Malgun Gothic" panose="020B0503020000020004" pitchFamily="34" charset="-127"/>
              <a:cs typeface="Calibri" panose="020F0502020204030204" pitchFamily="34" charset="0"/>
            </a:endParaRPr>
          </a:p>
          <a:p>
            <a:pPr marL="285750" marR="0" indent="-285750">
              <a:spcBef>
                <a:spcPts val="0"/>
              </a:spcBef>
              <a:spcAft>
                <a:spcPts val="0"/>
              </a:spcAft>
              <a:buClr>
                <a:srgbClr val="A30A36"/>
              </a:buClr>
              <a:buFont typeface="Wingdings" pitchFamily="2" charset="2"/>
              <a:buChar char="Ø"/>
            </a:pPr>
            <a:r>
              <a:rPr lang="en-US" sz="3800" kern="100" dirty="0">
                <a:solidFill>
                  <a:srgbClr val="212121"/>
                </a:solidFill>
                <a:effectLst/>
                <a:latin typeface="Calibri" panose="020F0502020204030204" pitchFamily="34" charset="0"/>
                <a:ea typeface="Malgun Gothic" panose="020B0503020000020004" pitchFamily="34" charset="-127"/>
                <a:cs typeface="Calibri" panose="020F0502020204030204" pitchFamily="34" charset="0"/>
              </a:rPr>
              <a:t>The Ukraine physicians reported that online consultation with Penn colleagues enriched their professional knowledge as well as significantly improved the quality of medical care for their patients in Ukraine, by improving access to high-quality diagnostic and treatment methods. </a:t>
            </a:r>
          </a:p>
          <a:p>
            <a:pPr marL="285750" marR="0" indent="-285750">
              <a:spcBef>
                <a:spcPts val="0"/>
              </a:spcBef>
              <a:spcAft>
                <a:spcPts val="0"/>
              </a:spcAft>
              <a:buClr>
                <a:srgbClr val="A30A36"/>
              </a:buClr>
              <a:buFont typeface="Wingdings" pitchFamily="2" charset="2"/>
              <a:buChar char="Ø"/>
            </a:pPr>
            <a:endParaRPr lang="en-US" sz="3800" kern="100" dirty="0">
              <a:solidFill>
                <a:srgbClr val="212121"/>
              </a:solidFill>
              <a:latin typeface="Calibri" panose="020F0502020204030204" pitchFamily="34" charset="0"/>
              <a:ea typeface="Malgun Gothic" panose="020B0503020000020004" pitchFamily="34" charset="-127"/>
              <a:cs typeface="Calibri" panose="020F0502020204030204" pitchFamily="34" charset="0"/>
            </a:endParaRPr>
          </a:p>
          <a:p>
            <a:pPr marL="285750" marR="0" indent="-285750">
              <a:spcBef>
                <a:spcPts val="0"/>
              </a:spcBef>
              <a:spcAft>
                <a:spcPts val="0"/>
              </a:spcAft>
              <a:buClr>
                <a:srgbClr val="A30A36"/>
              </a:buClr>
              <a:buFont typeface="Wingdings" pitchFamily="2" charset="2"/>
              <a:buChar char="Ø"/>
            </a:pPr>
            <a:r>
              <a:rPr lang="en-US" sz="3800" kern="100" dirty="0">
                <a:solidFill>
                  <a:srgbClr val="212121"/>
                </a:solidFill>
                <a:effectLst/>
                <a:latin typeface="Calibri" panose="020F0502020204030204" pitchFamily="34" charset="0"/>
                <a:ea typeface="Malgun Gothic" panose="020B0503020000020004" pitchFamily="34" charset="-127"/>
                <a:cs typeface="Calibri" panose="020F0502020204030204" pitchFamily="34" charset="0"/>
              </a:rPr>
              <a:t>In such challenging times for Ukraine, this collaboration and support enhanced the efficiency and effectiveness of their medical practice.</a:t>
            </a:r>
            <a:endParaRPr lang="en-US" sz="3800" kern="100" dirty="0">
              <a:effectLst/>
              <a:latin typeface="Calibri" panose="020F0502020204030204" pitchFamily="34" charset="0"/>
              <a:ea typeface="Malgun Gothic" panose="020B0503020000020004" pitchFamily="34" charset="-127"/>
              <a:cs typeface="Calibri" panose="020F0502020204030204" pitchFamily="34" charset="0"/>
            </a:endParaRPr>
          </a:p>
          <a:p>
            <a:pPr algn="just">
              <a:buClr>
                <a:srgbClr val="A30A36"/>
              </a:buClr>
            </a:pPr>
            <a:endParaRPr lang="en-US" sz="3800" dirty="0">
              <a:latin typeface="Calibri"/>
              <a:cs typeface="Calibri"/>
            </a:endParaRPr>
          </a:p>
        </p:txBody>
      </p:sp>
      <p:sp>
        <p:nvSpPr>
          <p:cNvPr id="23" name="TextBox 22"/>
          <p:cNvSpPr txBox="1"/>
          <p:nvPr/>
        </p:nvSpPr>
        <p:spPr>
          <a:xfrm>
            <a:off x="34840498" y="7998560"/>
            <a:ext cx="14793974" cy="1600438"/>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7000" b="1" dirty="0">
                <a:solidFill>
                  <a:srgbClr val="A30A36"/>
                </a:solidFill>
                <a:latin typeface="Calibri" charset="0"/>
                <a:ea typeface="Calibri" charset="0"/>
                <a:cs typeface="Calibri" charset="0"/>
              </a:rPr>
              <a:t>RESULTS</a:t>
            </a:r>
          </a:p>
          <a:p>
            <a:endParaRPr lang="en-US" dirty="0">
              <a:latin typeface="Calibri" charset="0"/>
              <a:ea typeface="Calibri" charset="0"/>
              <a:cs typeface="Calibri" charset="0"/>
            </a:endParaRPr>
          </a:p>
        </p:txBody>
      </p:sp>
      <p:sp>
        <p:nvSpPr>
          <p:cNvPr id="26" name="TextBox 25"/>
          <p:cNvSpPr txBox="1"/>
          <p:nvPr/>
        </p:nvSpPr>
        <p:spPr>
          <a:xfrm>
            <a:off x="34798684" y="22566728"/>
            <a:ext cx="14793974" cy="1600438"/>
          </a:xfrm>
          <a:prstGeom prst="rect">
            <a:avLst/>
          </a:prstGeom>
          <a:ln>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7000" b="1" dirty="0">
                <a:solidFill>
                  <a:srgbClr val="A30A36"/>
                </a:solidFill>
                <a:latin typeface="Calibri" charset="0"/>
                <a:ea typeface="Calibri" charset="0"/>
                <a:cs typeface="Calibri" charset="0"/>
              </a:rPr>
              <a:t>CONCLUSION</a:t>
            </a:r>
          </a:p>
          <a:p>
            <a:endParaRPr lang="en-US" dirty="0">
              <a:latin typeface="Calibri" charset="0"/>
              <a:ea typeface="Calibri" charset="0"/>
              <a:cs typeface="Calibri" charset="0"/>
            </a:endParaRPr>
          </a:p>
        </p:txBody>
      </p:sp>
      <p:sp>
        <p:nvSpPr>
          <p:cNvPr id="27" name="TextBox 26"/>
          <p:cNvSpPr txBox="1"/>
          <p:nvPr/>
        </p:nvSpPr>
        <p:spPr>
          <a:xfrm>
            <a:off x="18195753" y="7998560"/>
            <a:ext cx="14793974" cy="1600438"/>
          </a:xfrm>
          <a:prstGeom prst="rect">
            <a:avLst/>
          </a:prstGeom>
          <a:ln>
            <a:solidFill>
              <a:srgbClr val="00206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7000" b="1" dirty="0">
                <a:solidFill>
                  <a:srgbClr val="A30A36"/>
                </a:solidFill>
                <a:latin typeface="Calibri" charset="0"/>
                <a:ea typeface="Calibri" charset="0"/>
                <a:cs typeface="Calibri" charset="0"/>
              </a:rPr>
              <a:t>RESULTS</a:t>
            </a:r>
          </a:p>
          <a:p>
            <a:endParaRPr lang="en-US" dirty="0">
              <a:latin typeface="Calibri" charset="0"/>
              <a:ea typeface="Calibri" charset="0"/>
              <a:cs typeface="Calibri" charset="0"/>
            </a:endParaRPr>
          </a:p>
        </p:txBody>
      </p:sp>
      <p:sp>
        <p:nvSpPr>
          <p:cNvPr id="3" name="TextBox 2"/>
          <p:cNvSpPr txBox="1"/>
          <p:nvPr/>
        </p:nvSpPr>
        <p:spPr>
          <a:xfrm>
            <a:off x="50123558" y="13571621"/>
            <a:ext cx="184731" cy="523220"/>
          </a:xfrm>
          <a:prstGeom prst="rect">
            <a:avLst/>
          </a:prstGeom>
          <a:noFill/>
        </p:spPr>
        <p:txBody>
          <a:bodyPr wrap="none" rtlCol="0">
            <a:spAutoFit/>
          </a:bodyPr>
          <a:lstStyle/>
          <a:p>
            <a:endParaRPr lang="en-US">
              <a:latin typeface="Calibri" charset="0"/>
              <a:ea typeface="Calibri" charset="0"/>
              <a:cs typeface="Calibri" charset="0"/>
            </a:endParaRPr>
          </a:p>
        </p:txBody>
      </p:sp>
      <p:sp>
        <p:nvSpPr>
          <p:cNvPr id="9" name="TextBox 8"/>
          <p:cNvSpPr txBox="1"/>
          <p:nvPr/>
        </p:nvSpPr>
        <p:spPr>
          <a:xfrm>
            <a:off x="-9509760" y="7254240"/>
            <a:ext cx="184731" cy="523220"/>
          </a:xfrm>
          <a:prstGeom prst="rect">
            <a:avLst/>
          </a:prstGeom>
          <a:noFill/>
        </p:spPr>
        <p:txBody>
          <a:bodyPr wrap="none" rtlCol="0">
            <a:spAutoFit/>
          </a:bodyPr>
          <a:lstStyle/>
          <a:p>
            <a:endParaRPr lang="en-US">
              <a:latin typeface="Calibri" charset="0"/>
              <a:ea typeface="Calibri" charset="0"/>
              <a:cs typeface="Calibri"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21918" y="3185801"/>
            <a:ext cx="11886371" cy="2537012"/>
          </a:xfrm>
          <a:prstGeom prst="rect">
            <a:avLst/>
          </a:prstGeom>
        </p:spPr>
      </p:pic>
      <p:sp>
        <p:nvSpPr>
          <p:cNvPr id="24" name="TextBox 23"/>
          <p:cNvSpPr txBox="1"/>
          <p:nvPr/>
        </p:nvSpPr>
        <p:spPr>
          <a:xfrm>
            <a:off x="18206213" y="18630374"/>
            <a:ext cx="14793974" cy="677108"/>
          </a:xfrm>
          <a:prstGeom prst="rect">
            <a:avLst/>
          </a:prstGeom>
          <a:noFill/>
        </p:spPr>
        <p:txBody>
          <a:bodyPr wrap="square" rtlCol="0">
            <a:spAutoFit/>
          </a:bodyPr>
          <a:lstStyle/>
          <a:p>
            <a:pPr algn="ctr"/>
            <a:r>
              <a:rPr lang="en-US" sz="3800" b="1" dirty="0">
                <a:solidFill>
                  <a:srgbClr val="A30A36"/>
                </a:solidFill>
                <a:latin typeface="Calibri" charset="0"/>
                <a:ea typeface="Calibri" charset="0"/>
                <a:cs typeface="Calibri" charset="0"/>
              </a:rPr>
              <a:t>Figure 1: </a:t>
            </a:r>
            <a:r>
              <a:rPr lang="en-US" sz="3800" b="1" dirty="0">
                <a:latin typeface="Calibri" panose="020F0502020204030204" pitchFamily="34" charset="0"/>
                <a:cs typeface="Calibri" panose="020F0502020204030204" pitchFamily="34" charset="0"/>
              </a:rPr>
              <a:t>Categorization of remote GI consultation cases</a:t>
            </a:r>
            <a:endParaRPr lang="en-US" sz="3800" b="1" dirty="0">
              <a:latin typeface="Calibri" panose="020F0502020204030204" pitchFamily="34" charset="0"/>
              <a:ea typeface="Calibri" charset="0"/>
              <a:cs typeface="Calibri" panose="020F0502020204030204" pitchFamily="34" charset="0"/>
            </a:endParaRPr>
          </a:p>
        </p:txBody>
      </p:sp>
      <p:sp>
        <p:nvSpPr>
          <p:cNvPr id="25" name="TextBox 24"/>
          <p:cNvSpPr txBox="1"/>
          <p:nvPr/>
        </p:nvSpPr>
        <p:spPr>
          <a:xfrm>
            <a:off x="34840498" y="23944987"/>
            <a:ext cx="14793974" cy="5955553"/>
          </a:xfrm>
          <a:prstGeom prst="rect">
            <a:avLst/>
          </a:prstGeom>
          <a:noFill/>
        </p:spPr>
        <p:txBody>
          <a:bodyPr wrap="square" lIns="106756" tIns="53378" rIns="106756" bIns="53378" rtlCol="0">
            <a:spAutoFit/>
          </a:bodyPr>
          <a:lstStyle/>
          <a:p>
            <a:pPr algn="just"/>
            <a:endParaRPr lang="en-US" sz="3800" b="1" dirty="0">
              <a:latin typeface="Calibri" panose="020F0502020204030204" pitchFamily="34" charset="0"/>
              <a:ea typeface="Calibri" charset="0"/>
              <a:cs typeface="Calibri" panose="020F0502020204030204" pitchFamily="34" charset="0"/>
            </a:endParaRPr>
          </a:p>
          <a:p>
            <a:pPr marL="571500" marR="0" indent="-571500">
              <a:spcBef>
                <a:spcPts val="0"/>
              </a:spcBef>
              <a:spcAft>
                <a:spcPts val="0"/>
              </a:spcAft>
              <a:buClr>
                <a:srgbClr val="A30A36"/>
              </a:buClr>
              <a:buFont typeface="Wingdings" pitchFamily="2" charset="2"/>
              <a:buChar char="Ø"/>
            </a:pPr>
            <a:r>
              <a:rPr lang="en-US" sz="3800" kern="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Video remote consultation during a period of conflict can overcome barriers to access training through usual continuing medical education venues. </a:t>
            </a:r>
            <a:br>
              <a:rPr lang="en-US" sz="3800" kern="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br>
            <a:endParaRPr lang="en-US" sz="3800" kern="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marL="571500" marR="0" indent="-571500">
              <a:spcBef>
                <a:spcPts val="0"/>
              </a:spcBef>
              <a:spcAft>
                <a:spcPts val="0"/>
              </a:spcAft>
              <a:buClr>
                <a:srgbClr val="A30A36"/>
              </a:buClr>
              <a:buFont typeface="Wingdings" pitchFamily="2" charset="2"/>
              <a:buChar char="Ø"/>
            </a:pPr>
            <a:r>
              <a:rPr lang="en-US" sz="3800" kern="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Remote live proctoring was essential to introduction of new techniques. </a:t>
            </a:r>
          </a:p>
          <a:p>
            <a:pPr marL="571500" marR="0" indent="-571500">
              <a:spcBef>
                <a:spcPts val="0"/>
              </a:spcBef>
              <a:spcAft>
                <a:spcPts val="0"/>
              </a:spcAft>
              <a:buClr>
                <a:srgbClr val="A30A36"/>
              </a:buClr>
              <a:buFont typeface="Wingdings" pitchFamily="2" charset="2"/>
              <a:buChar char="Ø"/>
            </a:pPr>
            <a:endParaRPr lang="en-US" sz="3800" kern="0" dirty="0">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marL="571500" marR="0" indent="-571500">
              <a:spcBef>
                <a:spcPts val="0"/>
              </a:spcBef>
              <a:spcAft>
                <a:spcPts val="0"/>
              </a:spcAft>
              <a:buClr>
                <a:srgbClr val="A30A36"/>
              </a:buClr>
              <a:buFont typeface="Wingdings" pitchFamily="2" charset="2"/>
              <a:buChar char="Ø"/>
            </a:pPr>
            <a:r>
              <a:rPr lang="en-US" sz="3800" kern="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Similar methods could be applied to train endoscopists in other resource limited environments to provide state-of-the-art care. </a:t>
            </a:r>
            <a:endParaRPr lang="en-US" sz="3800" kern="100" dirty="0">
              <a:effectLst/>
              <a:latin typeface="Calibri" panose="020F0502020204030204" pitchFamily="34" charset="0"/>
              <a:ea typeface="Malgun Gothic" panose="020B0503020000020004" pitchFamily="34" charset="-127"/>
              <a:cs typeface="Calibri" panose="020F0502020204030204" pitchFamily="34" charset="0"/>
            </a:endParaRPr>
          </a:p>
        </p:txBody>
      </p:sp>
      <p:graphicFrame>
        <p:nvGraphicFramePr>
          <p:cNvPr id="15" name="Chart 14">
            <a:extLst>
              <a:ext uri="{FF2B5EF4-FFF2-40B4-BE49-F238E27FC236}">
                <a16:creationId xmlns:a16="http://schemas.microsoft.com/office/drawing/2014/main" id="{111FA861-3C93-3F96-646D-D6F387252FCE}"/>
              </a:ext>
            </a:extLst>
          </p:cNvPr>
          <p:cNvGraphicFramePr/>
          <p:nvPr>
            <p:extLst>
              <p:ext uri="{D42A27DB-BD31-4B8C-83A1-F6EECF244321}">
                <p14:modId xmlns:p14="http://schemas.microsoft.com/office/powerpoint/2010/main" val="2589155573"/>
              </p:ext>
            </p:extLst>
          </p:nvPr>
        </p:nvGraphicFramePr>
        <p:xfrm>
          <a:off x="18312791" y="10100154"/>
          <a:ext cx="14569324" cy="8463127"/>
        </p:xfrm>
        <a:graphic>
          <a:graphicData uri="http://schemas.openxmlformats.org/drawingml/2006/chart">
            <c:chart xmlns:c="http://schemas.openxmlformats.org/drawingml/2006/chart" xmlns:r="http://schemas.openxmlformats.org/officeDocument/2006/relationships" r:id="rId4"/>
          </a:graphicData>
        </a:graphic>
      </p:graphicFrame>
      <p:pic>
        <p:nvPicPr>
          <p:cNvPr id="18" name="Picture 17" descr="A collage of images of human organs&#10;&#10;Description automatically generated">
            <a:extLst>
              <a:ext uri="{FF2B5EF4-FFF2-40B4-BE49-F238E27FC236}">
                <a16:creationId xmlns:a16="http://schemas.microsoft.com/office/drawing/2014/main" id="{AB48B8D8-91BD-CFF0-EF78-6931E79B4574}"/>
              </a:ext>
            </a:extLst>
          </p:cNvPr>
          <p:cNvPicPr>
            <a:picLocks noChangeAspect="1"/>
          </p:cNvPicPr>
          <p:nvPr/>
        </p:nvPicPr>
        <p:blipFill>
          <a:blip r:embed="rId5"/>
          <a:stretch>
            <a:fillRect/>
          </a:stretch>
        </p:blipFill>
        <p:spPr>
          <a:xfrm>
            <a:off x="19660076" y="19796648"/>
            <a:ext cx="12211230" cy="5361982"/>
          </a:xfrm>
          <a:prstGeom prst="rect">
            <a:avLst/>
          </a:prstGeom>
          <a:ln w="19050">
            <a:solidFill>
              <a:srgbClr val="A30A36"/>
            </a:solidFill>
          </a:ln>
        </p:spPr>
      </p:pic>
      <p:pic>
        <p:nvPicPr>
          <p:cNvPr id="20" name="Picture 19" descr="Close-up of a person's ear&#10;&#10;Description automatically generated">
            <a:extLst>
              <a:ext uri="{FF2B5EF4-FFF2-40B4-BE49-F238E27FC236}">
                <a16:creationId xmlns:a16="http://schemas.microsoft.com/office/drawing/2014/main" id="{2155D199-991F-328F-9BAE-63B0C8808D04}"/>
              </a:ext>
            </a:extLst>
          </p:cNvPr>
          <p:cNvPicPr>
            <a:picLocks noChangeAspect="1"/>
          </p:cNvPicPr>
          <p:nvPr/>
        </p:nvPicPr>
        <p:blipFill>
          <a:blip r:embed="rId6"/>
          <a:stretch>
            <a:fillRect/>
          </a:stretch>
        </p:blipFill>
        <p:spPr>
          <a:xfrm>
            <a:off x="19660076" y="25158630"/>
            <a:ext cx="12211230" cy="5386770"/>
          </a:xfrm>
          <a:prstGeom prst="rect">
            <a:avLst/>
          </a:prstGeom>
          <a:ln w="19050">
            <a:solidFill>
              <a:srgbClr val="A30A36"/>
            </a:solidFill>
          </a:ln>
        </p:spPr>
      </p:pic>
      <p:sp>
        <p:nvSpPr>
          <p:cNvPr id="30" name="TextBox 29">
            <a:extLst>
              <a:ext uri="{FF2B5EF4-FFF2-40B4-BE49-F238E27FC236}">
                <a16:creationId xmlns:a16="http://schemas.microsoft.com/office/drawing/2014/main" id="{922F4BC3-7211-DC6F-5A82-2D6838EAD27F}"/>
              </a:ext>
            </a:extLst>
          </p:cNvPr>
          <p:cNvSpPr txBox="1"/>
          <p:nvPr/>
        </p:nvSpPr>
        <p:spPr>
          <a:xfrm>
            <a:off x="18206213" y="31133907"/>
            <a:ext cx="14793974" cy="677108"/>
          </a:xfrm>
          <a:prstGeom prst="rect">
            <a:avLst/>
          </a:prstGeom>
          <a:noFill/>
        </p:spPr>
        <p:txBody>
          <a:bodyPr wrap="square" rtlCol="0">
            <a:spAutoFit/>
          </a:bodyPr>
          <a:lstStyle/>
          <a:p>
            <a:pPr algn="ctr"/>
            <a:r>
              <a:rPr lang="en-US" sz="3800" b="1" dirty="0">
                <a:solidFill>
                  <a:srgbClr val="A30A36"/>
                </a:solidFill>
                <a:latin typeface="Calibri" charset="0"/>
                <a:ea typeface="Calibri" charset="0"/>
                <a:cs typeface="Calibri" charset="0"/>
              </a:rPr>
              <a:t>Figure 2: </a:t>
            </a:r>
            <a:r>
              <a:rPr lang="en-US" sz="3800" b="1" dirty="0">
                <a:latin typeface="Calibri" panose="020F0502020204030204" pitchFamily="34" charset="0"/>
                <a:cs typeface="Calibri" panose="020F0502020204030204" pitchFamily="34" charset="0"/>
              </a:rPr>
              <a:t>Endoscopic Images of D-POEM</a:t>
            </a:r>
            <a:endParaRPr lang="en-US" sz="3800" b="1" dirty="0">
              <a:latin typeface="Calibri" panose="020F0502020204030204" pitchFamily="34" charset="0"/>
              <a:ea typeface="Calibri" charset="0"/>
              <a:cs typeface="Calibri" panose="020F0502020204030204" pitchFamily="34" charset="0"/>
            </a:endParaRPr>
          </a:p>
        </p:txBody>
      </p:sp>
      <p:pic>
        <p:nvPicPr>
          <p:cNvPr id="5" name="Picture 4">
            <a:extLst>
              <a:ext uri="{FF2B5EF4-FFF2-40B4-BE49-F238E27FC236}">
                <a16:creationId xmlns:a16="http://schemas.microsoft.com/office/drawing/2014/main" id="{5E0CC07C-808E-4424-4297-9B816E7D6DA8}"/>
              </a:ext>
            </a:extLst>
          </p:cNvPr>
          <p:cNvPicPr>
            <a:picLocks noChangeAspect="1"/>
          </p:cNvPicPr>
          <p:nvPr/>
        </p:nvPicPr>
        <p:blipFill>
          <a:blip r:embed="rId7"/>
          <a:stretch>
            <a:fillRect/>
          </a:stretch>
        </p:blipFill>
        <p:spPr>
          <a:xfrm>
            <a:off x="3063038" y="1561461"/>
            <a:ext cx="5326682" cy="5326682"/>
          </a:xfrm>
          <a:prstGeom prst="rect">
            <a:avLst/>
          </a:prstGeom>
        </p:spPr>
      </p:pic>
    </p:spTree>
    <p:extLst>
      <p:ext uri="{BB962C8B-B14F-4D97-AF65-F5344CB8AC3E}">
        <p14:creationId xmlns:p14="http://schemas.microsoft.com/office/powerpoint/2010/main" val="3004901617"/>
      </p:ext>
    </p:extLst>
  </p:cSld>
  <p:clrMapOvr>
    <a:masterClrMapping/>
  </p:clrMapOvr>
</p:sld>
</file>

<file path=ppt/theme/theme1.xml><?xml version="1.0" encoding="utf-8"?>
<a:theme xmlns:a="http://schemas.openxmlformats.org/drawingml/2006/main" name="Modèle par défa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13142</TotalTime>
  <Words>512</Words>
  <Application>Microsoft Macintosh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Times New Roman</vt:lpstr>
      <vt:lpstr>Wingdings</vt:lpstr>
      <vt:lpstr>Modèle par défaut</vt:lpstr>
      <vt:lpstr>    </vt:lpstr>
    </vt:vector>
  </TitlesOfParts>
  <Company>MICI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ATTENUATION OF COLON INFLAMMATION THROUGH THE RXR/PPARg HETERODIMER : A BASIS FOR NEW THERAPEUTIC STRATEGIES  Laurent Dubuquoy, Sophie Nutten, Michel Peuchmaur, Kristina Schoonjans, Benoit Derijard, Walter Wahli, Pierre Chambon, Mark D Leibowitz, Jean-Frédéric Colombel, Johan Auwerx, Pierre Desreumaux  Laboratoire de Recherche sur les Maladies Inflammatoires Intestinales (CRI4U004B), CHU Lille, France; Service d'Anatomie et de Cytologie pathologiques, Hôpital Robert Debré, Paris, France; UMR 6548-CNRS, Nice, France;  Institut de Génétique et Biologie Moléculaire et Cellulaire, Illkirch, France ; Institut de Biologie Animale, Université de Lausanne, Switzerland; Ligand Pharmaceuticals, San Diego, CA.</dc:title>
  <dc:creator>Caro</dc:creator>
  <cp:lastModifiedBy>Renata Lerer</cp:lastModifiedBy>
  <cp:revision>616</cp:revision>
  <dcterms:created xsi:type="dcterms:W3CDTF">2012-09-10T00:44:19Z</dcterms:created>
  <dcterms:modified xsi:type="dcterms:W3CDTF">2024-05-13T13:15:10Z</dcterms:modified>
</cp:coreProperties>
</file>